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675B9-4E66-47D9-8BD2-FA944B487CDD}" v="6" dt="2022-03-12T11:55:39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451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6FE1E-50B3-44B3-BF85-CED3B6188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611630"/>
            <a:ext cx="7674928" cy="2748307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#ocima_termokamery</a:t>
            </a:r>
            <a:b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cs-CZ" dirty="0"/>
            </a:br>
            <a:r>
              <a:rPr lang="cs-CZ" sz="4000" dirty="0"/>
              <a:t>Jak funguje s žehličkou na vlasy?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F89CB1-6F3F-4D04-BD15-408B92E9F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144" y="4687927"/>
            <a:ext cx="6415639" cy="1126283"/>
          </a:xfrm>
        </p:spPr>
        <p:txBody>
          <a:bodyPr/>
          <a:lstStyle/>
          <a:p>
            <a:r>
              <a:rPr lang="cs-CZ" dirty="0"/>
              <a:t>Anna Baťová, Hana Červená, Kateřina Kolbová, Lenka </a:t>
            </a:r>
            <a:r>
              <a:rPr lang="cs-CZ" dirty="0" err="1"/>
              <a:t>Nemeškalová</a:t>
            </a:r>
            <a:r>
              <a:rPr lang="cs-CZ" dirty="0"/>
              <a:t>, Veronika Sedlářová, Eliška </a:t>
            </a:r>
            <a:r>
              <a:rPr lang="cs-CZ" dirty="0" err="1"/>
              <a:t>Sobalová</a:t>
            </a:r>
            <a:endParaRPr lang="cs-CZ" dirty="0"/>
          </a:p>
          <a:p>
            <a:r>
              <a:rPr lang="cs-CZ" dirty="0"/>
              <a:t>Kvarta A 2021/2022</a:t>
            </a:r>
          </a:p>
        </p:txBody>
      </p:sp>
    </p:spTree>
    <p:extLst>
      <p:ext uri="{BB962C8B-B14F-4D97-AF65-F5344CB8AC3E}">
        <p14:creationId xmlns:p14="http://schemas.microsoft.com/office/powerpoint/2010/main" val="58352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65C33-CF2A-47F5-8D3F-6A7557B3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885" y="583691"/>
            <a:ext cx="3579275" cy="906516"/>
          </a:xfrm>
        </p:spPr>
        <p:txBody>
          <a:bodyPr>
            <a:normAutofit/>
          </a:bodyPr>
          <a:lstStyle/>
          <a:p>
            <a:r>
              <a:rPr lang="cs-CZ" sz="4400" dirty="0"/>
              <a:t>Pomůcky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16502-D9BB-4317-99E3-4D7D0C1F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885" y="1550523"/>
            <a:ext cx="4082195" cy="103632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žehlička na vlasy</a:t>
            </a:r>
            <a:endParaRPr lang="en-US" sz="2800" dirty="0"/>
          </a:p>
          <a:p>
            <a:r>
              <a:rPr lang="en-US" sz="2800" dirty="0" err="1"/>
              <a:t>termokamera</a:t>
            </a: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90CB6F-9A14-4B10-B8ED-2A0CBC23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395" y="583691"/>
            <a:ext cx="4482548" cy="3573583"/>
          </a:xfrm>
          <a:prstGeom prst="rect">
            <a:avLst/>
          </a:prstGeom>
        </p:spPr>
      </p:pic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id="{29B03D4B-5B64-4833-84F9-F9B7348C4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85" y="2586843"/>
            <a:ext cx="4482548" cy="38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11E8B98-63AE-4388-9EB3-2147725D4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481" y="2526505"/>
            <a:ext cx="4605132" cy="345384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6F2C5B-ADCE-44B4-8C15-03404D62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124" y="427383"/>
            <a:ext cx="9844489" cy="1477617"/>
          </a:xfrm>
        </p:spPr>
        <p:txBody>
          <a:bodyPr>
            <a:normAutofit/>
          </a:bodyPr>
          <a:lstStyle/>
          <a:p>
            <a:r>
              <a:rPr lang="cs-CZ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Pozorování přenášení tepla z žehličky na vlasy pomocí termokamery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E4B9C-139D-4856-9B68-22EA97BA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376" y="1740024"/>
            <a:ext cx="9427236" cy="3929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Jak vůbec funguje žehlička na vlasy?</a:t>
            </a:r>
          </a:p>
          <a:p>
            <a:r>
              <a:rPr lang="cs-CZ" sz="2000" b="0" i="0" dirty="0">
                <a:solidFill>
                  <a:schemeClr val="tx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</a:rPr>
              <a:t>Díky žehlicím plochám žehlička rozptýlí teplo a kombinuje elektrické, tepelné a mechanické účinky, aby změnily strukturu vlasů a vyhladily je.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Obrázek 5" descr="Obsah obrázku text, osoba, interiér, počítač&#10;&#10;Popis byl vytvořen automaticky">
            <a:extLst>
              <a:ext uri="{FF2B5EF4-FFF2-40B4-BE49-F238E27FC236}">
                <a16:creationId xmlns:a16="http://schemas.microsoft.com/office/drawing/2014/main" id="{4826B547-B06D-4F49-8934-EDE6C5DC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64" y="3214855"/>
            <a:ext cx="5139121" cy="30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3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1E00F-F61B-41F8-AC76-7DEC7A79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542" y="584353"/>
            <a:ext cx="8911687" cy="946273"/>
          </a:xfrm>
        </p:spPr>
        <p:txBody>
          <a:bodyPr>
            <a:normAutofit/>
          </a:bodyPr>
          <a:lstStyle/>
          <a:p>
            <a:r>
              <a:rPr lang="cs-CZ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Určování tepla pomocí termokamery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8955-2DDB-4484-BC1E-2B0741FF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829" y="1666462"/>
            <a:ext cx="8915400" cy="377762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íky pozorování teploty na termokameře jsme zjistili, jak se vlasy zahřejí a jak vlastně přenášení tepla funguje. Předehřáli jsme si tedy žehličku zhruba na 170 stupňů a sledovali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přenášení tepla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na vlasy. Díky snímkům pořízených na termokameře jsme porovnali teplotu na žehličce a teplotu na vlasech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86DC29-D2E1-4EAA-A80E-93BF8337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51" y="3110948"/>
            <a:ext cx="4028661" cy="30214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30E5D7-04FF-4F9E-956E-984EF997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46" y="3293036"/>
            <a:ext cx="4161183" cy="31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4A55002-FD56-4173-9D9C-A4D95A02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456" y="1451113"/>
            <a:ext cx="3809739" cy="285730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723AF64-8650-4D66-BC71-95E2E5CF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270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 vyžehlení prvního pramenu jsme měli v bodech měření blíž žehličky větší teplotu než v bodech dál od žehličky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F71099-79F4-4C28-9A7B-9CC689F3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5" y="1451113"/>
            <a:ext cx="3726290" cy="279471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68BE408-1118-4FCD-B919-FCF6AF955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155" y="3703345"/>
            <a:ext cx="3726290" cy="2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9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DC46B-70C5-4827-8556-3725E51A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51" y="656882"/>
            <a:ext cx="4790008" cy="1280890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Přenášení tepla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C737B-A305-447B-BDCA-3FF03CD2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851" y="1664547"/>
            <a:ext cx="4802188" cy="387075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t</a:t>
            </a:r>
            <a:r>
              <a:rPr lang="cs-CZ" b="0" i="0" dirty="0">
                <a:effectLst/>
                <a:latin typeface="Times New Roman" panose="02020603050405020304" pitchFamily="18" charset="0"/>
              </a:rPr>
              <a:t>eplo se přenáší pomocí vedení – obě tělesa jsou ve vzájemném dotyku, přenos energie zprostředkovávají částice, které jsou neustále v silovém působení nejbližších částic, vychýlení každé z nich z rovnovážné polohy způsobí vychýlení okolních sousedních částic. Jestliže těleso nemá ve všech částech stejnou teplotu, pak teplejší části látky s větší energií molekul se ochlazují a chladnější oteplují tak dlouho až nastane vyrovnání teplot. Teplota vlasů se velmi rychle zvýšila na teplotu žehličky, protože vlasy mají velmi malou hmotnost a tím i malou tepelnou kapacitu.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D19775-1D54-47EB-A42B-B0F194529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040"/>
          <a:stretch/>
        </p:blipFill>
        <p:spPr>
          <a:xfrm>
            <a:off x="7355840" y="358967"/>
            <a:ext cx="4148772" cy="28924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CAC976D-E4B7-4E10-8CCD-616DEB007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7038"/>
          <a:stretch/>
        </p:blipFill>
        <p:spPr>
          <a:xfrm>
            <a:off x="7355840" y="3429000"/>
            <a:ext cx="4148772" cy="28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488BD-BC17-4A80-8874-7BC1282D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609" y="27885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7797954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246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Stébla</vt:lpstr>
      <vt:lpstr>#ocima_termokamery  Jak funguje s žehličkou na vlasy?</vt:lpstr>
      <vt:lpstr>Pomůcky </vt:lpstr>
      <vt:lpstr>Pozorování přenášení tepla z žehličky na vlasy pomocí termokamery</vt:lpstr>
      <vt:lpstr>Určování tepla pomocí termokamery</vt:lpstr>
      <vt:lpstr>po vyžehlení prvního pramenu jsme měli v bodech měření blíž žehličky větší teplotu než v bodech dál od žehličky</vt:lpstr>
      <vt:lpstr>Přenášení tepla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Termokamery Pokus s žehličkou na vlasy</dc:title>
  <dc:creator>Červená Hana</dc:creator>
  <cp:lastModifiedBy>Roman Kroupa</cp:lastModifiedBy>
  <cp:revision>4</cp:revision>
  <dcterms:created xsi:type="dcterms:W3CDTF">2022-03-12T09:37:53Z</dcterms:created>
  <dcterms:modified xsi:type="dcterms:W3CDTF">2022-04-15T08:21:59Z</dcterms:modified>
</cp:coreProperties>
</file>