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tyksová Jana - Gymnázium Ústí n. L." userId="bf2830d9-4ae9-4794-a355-9865fae2a35b" providerId="ADAL" clId="{F3A74F6D-D375-465C-91F6-A246C875DB66}"/>
    <pc:docChg chg="undo custSel addSld delSld modSld sldOrd modMainMaster">
      <pc:chgData name="Štyksová Jana - Gymnázium Ústí n. L." userId="bf2830d9-4ae9-4794-a355-9865fae2a35b" providerId="ADAL" clId="{F3A74F6D-D375-465C-91F6-A246C875DB66}" dt="2023-03-30T17:14:32.699" v="1292" actId="1076"/>
      <pc:docMkLst>
        <pc:docMk/>
      </pc:docMkLst>
      <pc:sldChg chg="addSp modSp mod setBg">
        <pc:chgData name="Štyksová Jana - Gymnázium Ústí n. L." userId="bf2830d9-4ae9-4794-a355-9865fae2a35b" providerId="ADAL" clId="{F3A74F6D-D375-465C-91F6-A246C875DB66}" dt="2023-03-30T16:45:48.616" v="1190" actId="1076"/>
        <pc:sldMkLst>
          <pc:docMk/>
          <pc:sldMk cId="3491069860" sldId="256"/>
        </pc:sldMkLst>
        <pc:spChg chg="mod">
          <ac:chgData name="Štyksová Jana - Gymnázium Ústí n. L." userId="bf2830d9-4ae9-4794-a355-9865fae2a35b" providerId="ADAL" clId="{F3A74F6D-D375-465C-91F6-A246C875DB66}" dt="2023-03-30T16:45:41.664" v="1189" actId="20577"/>
          <ac:spMkLst>
            <pc:docMk/>
            <pc:sldMk cId="3491069860" sldId="256"/>
            <ac:spMk id="3" creationId="{6287F92A-B2B5-15AE-2B34-1BF679AF6D4D}"/>
          </ac:spMkLst>
        </pc:spChg>
        <pc:picChg chg="add mod">
          <ac:chgData name="Štyksová Jana - Gymnázium Ústí n. L." userId="bf2830d9-4ae9-4794-a355-9865fae2a35b" providerId="ADAL" clId="{F3A74F6D-D375-465C-91F6-A246C875DB66}" dt="2023-03-30T16:45:48.616" v="1190" actId="1076"/>
          <ac:picMkLst>
            <pc:docMk/>
            <pc:sldMk cId="3491069860" sldId="256"/>
            <ac:picMk id="2050" creationId="{58E27C09-B33A-4386-826D-EB5B3EC9BE2D}"/>
          </ac:picMkLst>
        </pc:picChg>
      </pc:sldChg>
      <pc:sldChg chg="modSp mod setBg">
        <pc:chgData name="Štyksová Jana - Gymnázium Ústí n. L." userId="bf2830d9-4ae9-4794-a355-9865fae2a35b" providerId="ADAL" clId="{F3A74F6D-D375-465C-91F6-A246C875DB66}" dt="2023-03-30T17:13:20.179" v="1287" actId="14100"/>
        <pc:sldMkLst>
          <pc:docMk/>
          <pc:sldMk cId="3343231480" sldId="257"/>
        </pc:sldMkLst>
        <pc:spChg chg="mod">
          <ac:chgData name="Štyksová Jana - Gymnázium Ústí n. L." userId="bf2830d9-4ae9-4794-a355-9865fae2a35b" providerId="ADAL" clId="{F3A74F6D-D375-465C-91F6-A246C875DB66}" dt="2023-03-30T17:02:57.995" v="1264" actId="113"/>
          <ac:spMkLst>
            <pc:docMk/>
            <pc:sldMk cId="3343231480" sldId="257"/>
            <ac:spMk id="5" creationId="{BE112F07-6924-8F2F-3626-8229E6D18DB9}"/>
          </ac:spMkLst>
        </pc:spChg>
        <pc:spChg chg="mod">
          <ac:chgData name="Štyksová Jana - Gymnázium Ústí n. L." userId="bf2830d9-4ae9-4794-a355-9865fae2a35b" providerId="ADAL" clId="{F3A74F6D-D375-465C-91F6-A246C875DB66}" dt="2023-03-30T17:13:20.179" v="1287" actId="14100"/>
          <ac:spMkLst>
            <pc:docMk/>
            <pc:sldMk cId="3343231480" sldId="257"/>
            <ac:spMk id="7" creationId="{8CA17BFE-3751-B358-7020-C3D04BC150D7}"/>
          </ac:spMkLst>
        </pc:spChg>
        <pc:picChg chg="mod modCrop">
          <ac:chgData name="Štyksová Jana - Gymnázium Ústí n. L." userId="bf2830d9-4ae9-4794-a355-9865fae2a35b" providerId="ADAL" clId="{F3A74F6D-D375-465C-91F6-A246C875DB66}" dt="2023-03-30T16:26:02.744" v="615" actId="1076"/>
          <ac:picMkLst>
            <pc:docMk/>
            <pc:sldMk cId="3343231480" sldId="257"/>
            <ac:picMk id="9" creationId="{3FB99284-54A2-9EE1-2004-400E2760A76B}"/>
          </ac:picMkLst>
        </pc:picChg>
      </pc:sldChg>
      <pc:sldChg chg="modSp mod setBg">
        <pc:chgData name="Štyksová Jana - Gymnázium Ústí n. L." userId="bf2830d9-4ae9-4794-a355-9865fae2a35b" providerId="ADAL" clId="{F3A74F6D-D375-465C-91F6-A246C875DB66}" dt="2023-03-30T17:10:52.231" v="1282" actId="207"/>
        <pc:sldMkLst>
          <pc:docMk/>
          <pc:sldMk cId="2044318824" sldId="258"/>
        </pc:sldMkLst>
        <pc:spChg chg="mod">
          <ac:chgData name="Štyksová Jana - Gymnázium Ústí n. L." userId="bf2830d9-4ae9-4794-a355-9865fae2a35b" providerId="ADAL" clId="{F3A74F6D-D375-465C-91F6-A246C875DB66}" dt="2023-03-30T16:41:39.347" v="1139" actId="113"/>
          <ac:spMkLst>
            <pc:docMk/>
            <pc:sldMk cId="2044318824" sldId="258"/>
            <ac:spMk id="2" creationId="{3F82AD13-6DDA-A805-93C4-13955F44007D}"/>
          </ac:spMkLst>
        </pc:spChg>
        <pc:spChg chg="mod">
          <ac:chgData name="Štyksová Jana - Gymnázium Ústí n. L." userId="bf2830d9-4ae9-4794-a355-9865fae2a35b" providerId="ADAL" clId="{F3A74F6D-D375-465C-91F6-A246C875DB66}" dt="2023-03-30T17:10:52.231" v="1282" actId="207"/>
          <ac:spMkLst>
            <pc:docMk/>
            <pc:sldMk cId="2044318824" sldId="258"/>
            <ac:spMk id="3" creationId="{C2C90E23-5506-A3AB-B9B8-36E49B99AA85}"/>
          </ac:spMkLst>
        </pc:spChg>
      </pc:sldChg>
      <pc:sldChg chg="modSp del mod setBg">
        <pc:chgData name="Štyksová Jana - Gymnázium Ústí n. L." userId="bf2830d9-4ae9-4794-a355-9865fae2a35b" providerId="ADAL" clId="{F3A74F6D-D375-465C-91F6-A246C875DB66}" dt="2023-03-30T17:02:15.009" v="1261" actId="2696"/>
        <pc:sldMkLst>
          <pc:docMk/>
          <pc:sldMk cId="2620938931" sldId="259"/>
        </pc:sldMkLst>
        <pc:spChg chg="mod">
          <ac:chgData name="Štyksová Jana - Gymnázium Ústí n. L." userId="bf2830d9-4ae9-4794-a355-9865fae2a35b" providerId="ADAL" clId="{F3A74F6D-D375-465C-91F6-A246C875DB66}" dt="2023-03-30T16:56:24.586" v="1220" actId="1076"/>
          <ac:spMkLst>
            <pc:docMk/>
            <pc:sldMk cId="2620938931" sldId="259"/>
            <ac:spMk id="11" creationId="{368F0CF0-5794-E60F-45FE-6E6E7CD4E640}"/>
          </ac:spMkLst>
        </pc:spChg>
      </pc:sldChg>
      <pc:sldChg chg="modSp mod setBg">
        <pc:chgData name="Štyksová Jana - Gymnázium Ústí n. L." userId="bf2830d9-4ae9-4794-a355-9865fae2a35b" providerId="ADAL" clId="{F3A74F6D-D375-465C-91F6-A246C875DB66}" dt="2023-03-30T17:12:51.271" v="1283" actId="255"/>
        <pc:sldMkLst>
          <pc:docMk/>
          <pc:sldMk cId="902125730" sldId="260"/>
        </pc:sldMkLst>
        <pc:spChg chg="mod">
          <ac:chgData name="Štyksová Jana - Gymnázium Ústí n. L." userId="bf2830d9-4ae9-4794-a355-9865fae2a35b" providerId="ADAL" clId="{F3A74F6D-D375-465C-91F6-A246C875DB66}" dt="2023-03-30T17:03:17.315" v="1265" actId="113"/>
          <ac:spMkLst>
            <pc:docMk/>
            <pc:sldMk cId="902125730" sldId="260"/>
            <ac:spMk id="2" creationId="{D5F32BE4-51D5-49D5-973B-BA9255229D05}"/>
          </ac:spMkLst>
        </pc:spChg>
        <pc:spChg chg="mod">
          <ac:chgData name="Štyksová Jana - Gymnázium Ústí n. L." userId="bf2830d9-4ae9-4794-a355-9865fae2a35b" providerId="ADAL" clId="{F3A74F6D-D375-465C-91F6-A246C875DB66}" dt="2023-03-30T17:12:51.271" v="1283" actId="255"/>
          <ac:spMkLst>
            <pc:docMk/>
            <pc:sldMk cId="902125730" sldId="260"/>
            <ac:spMk id="4" creationId="{5EFA8F69-47DA-17B8-17D2-B30DA2571603}"/>
          </ac:spMkLst>
        </pc:spChg>
      </pc:sldChg>
      <pc:sldChg chg="addSp delSp modSp new del mod">
        <pc:chgData name="Štyksová Jana - Gymnázium Ústí n. L." userId="bf2830d9-4ae9-4794-a355-9865fae2a35b" providerId="ADAL" clId="{F3A74F6D-D375-465C-91F6-A246C875DB66}" dt="2023-03-30T16:34:46.472" v="1108" actId="2696"/>
        <pc:sldMkLst>
          <pc:docMk/>
          <pc:sldMk cId="2419381971" sldId="261"/>
        </pc:sldMkLst>
        <pc:spChg chg="add mod">
          <ac:chgData name="Štyksová Jana - Gymnázium Ústí n. L." userId="bf2830d9-4ae9-4794-a355-9865fae2a35b" providerId="ADAL" clId="{F3A74F6D-D375-465C-91F6-A246C875DB66}" dt="2023-03-30T16:17:08.546" v="343" actId="14100"/>
          <ac:spMkLst>
            <pc:docMk/>
            <pc:sldMk cId="2419381971" sldId="261"/>
            <ac:spMk id="6" creationId="{F268E2B7-D3FC-4DAB-A90B-41107B52982B}"/>
          </ac:spMkLst>
        </pc:spChg>
        <pc:picChg chg="add del mod">
          <ac:chgData name="Štyksová Jana - Gymnázium Ústí n. L." userId="bf2830d9-4ae9-4794-a355-9865fae2a35b" providerId="ADAL" clId="{F3A74F6D-D375-465C-91F6-A246C875DB66}" dt="2023-03-30T16:09:07.777" v="338" actId="478"/>
          <ac:picMkLst>
            <pc:docMk/>
            <pc:sldMk cId="2419381971" sldId="261"/>
            <ac:picMk id="1026" creationId="{270E420E-5DDA-4933-869F-0C0C514863DC}"/>
          </ac:picMkLst>
        </pc:picChg>
        <pc:picChg chg="add del">
          <ac:chgData name="Štyksová Jana - Gymnázium Ústí n. L." userId="bf2830d9-4ae9-4794-a355-9865fae2a35b" providerId="ADAL" clId="{F3A74F6D-D375-465C-91F6-A246C875DB66}" dt="2023-03-30T16:07:45.292" v="315" actId="478"/>
          <ac:picMkLst>
            <pc:docMk/>
            <pc:sldMk cId="2419381971" sldId="261"/>
            <ac:picMk id="1028" creationId="{F0A0479B-DE71-4FF0-9412-C2F80258A715}"/>
          </ac:picMkLst>
        </pc:picChg>
      </pc:sldChg>
      <pc:sldChg chg="modSp new mod ord">
        <pc:chgData name="Štyksová Jana - Gymnázium Ústí n. L." userId="bf2830d9-4ae9-4794-a355-9865fae2a35b" providerId="ADAL" clId="{F3A74F6D-D375-465C-91F6-A246C875DB66}" dt="2023-03-30T17:13:53.699" v="1289" actId="255"/>
        <pc:sldMkLst>
          <pc:docMk/>
          <pc:sldMk cId="318459541" sldId="262"/>
        </pc:sldMkLst>
        <pc:spChg chg="mod">
          <ac:chgData name="Štyksová Jana - Gymnázium Ústí n. L." userId="bf2830d9-4ae9-4794-a355-9865fae2a35b" providerId="ADAL" clId="{F3A74F6D-D375-465C-91F6-A246C875DB66}" dt="2023-03-30T17:13:53.699" v="1289" actId="255"/>
          <ac:spMkLst>
            <pc:docMk/>
            <pc:sldMk cId="318459541" sldId="262"/>
            <ac:spMk id="2" creationId="{0EF2B6C5-2D17-4A83-ACE8-ABEBEED1577F}"/>
          </ac:spMkLst>
        </pc:spChg>
        <pc:spChg chg="mod">
          <ac:chgData name="Štyksová Jana - Gymnázium Ústí n. L." userId="bf2830d9-4ae9-4794-a355-9865fae2a35b" providerId="ADAL" clId="{F3A74F6D-D375-465C-91F6-A246C875DB66}" dt="2023-03-30T16:34:11.116" v="1107" actId="1076"/>
          <ac:spMkLst>
            <pc:docMk/>
            <pc:sldMk cId="318459541" sldId="262"/>
            <ac:spMk id="3" creationId="{FD7E12F3-1937-4F50-BB1C-FE672A5E5A16}"/>
          </ac:spMkLst>
        </pc:spChg>
        <pc:spChg chg="mod">
          <ac:chgData name="Štyksová Jana - Gymnázium Ústí n. L." userId="bf2830d9-4ae9-4794-a355-9865fae2a35b" providerId="ADAL" clId="{F3A74F6D-D375-465C-91F6-A246C875DB66}" dt="2023-03-30T16:35:39.337" v="1122" actId="20577"/>
          <ac:spMkLst>
            <pc:docMk/>
            <pc:sldMk cId="318459541" sldId="262"/>
            <ac:spMk id="4" creationId="{9D31140D-8CE5-4933-A108-A0933D91D033}"/>
          </ac:spMkLst>
        </pc:spChg>
      </pc:sldChg>
      <pc:sldChg chg="addSp delSp modSp new mod setBg">
        <pc:chgData name="Štyksová Jana - Gymnázium Ústí n. L." userId="bf2830d9-4ae9-4794-a355-9865fae2a35b" providerId="ADAL" clId="{F3A74F6D-D375-465C-91F6-A246C875DB66}" dt="2023-03-30T17:14:32.699" v="1292" actId="1076"/>
        <pc:sldMkLst>
          <pc:docMk/>
          <pc:sldMk cId="2116968356" sldId="263"/>
        </pc:sldMkLst>
        <pc:spChg chg="del">
          <ac:chgData name="Štyksová Jana - Gymnázium Ústí n. L." userId="bf2830d9-4ae9-4794-a355-9865fae2a35b" providerId="ADAL" clId="{F3A74F6D-D375-465C-91F6-A246C875DB66}" dt="2023-03-30T16:53:01.421" v="1193" actId="478"/>
          <ac:spMkLst>
            <pc:docMk/>
            <pc:sldMk cId="2116968356" sldId="263"/>
            <ac:spMk id="2" creationId="{D5F3E6B0-6F53-49DA-ADB3-B9C2F9B574B1}"/>
          </ac:spMkLst>
        </pc:spChg>
        <pc:spChg chg="del">
          <ac:chgData name="Štyksová Jana - Gymnázium Ústí n. L." userId="bf2830d9-4ae9-4794-a355-9865fae2a35b" providerId="ADAL" clId="{F3A74F6D-D375-465C-91F6-A246C875DB66}" dt="2023-03-30T16:52:58.502" v="1192" actId="478"/>
          <ac:spMkLst>
            <pc:docMk/>
            <pc:sldMk cId="2116968356" sldId="263"/>
            <ac:spMk id="3" creationId="{11107777-21CB-4DAD-A282-C8B878C3D8D2}"/>
          </ac:spMkLst>
        </pc:spChg>
        <pc:spChg chg="mod">
          <ac:chgData name="Štyksová Jana - Gymnázium Ústí n. L." userId="bf2830d9-4ae9-4794-a355-9865fae2a35b" providerId="ADAL" clId="{F3A74F6D-D375-465C-91F6-A246C875DB66}" dt="2023-03-30T17:01:17.349" v="1255" actId="20577"/>
          <ac:spMkLst>
            <pc:docMk/>
            <pc:sldMk cId="2116968356" sldId="263"/>
            <ac:spMk id="4" creationId="{C6FD918F-295A-43F0-943D-3067A2DD8FC8}"/>
          </ac:spMkLst>
        </pc:spChg>
        <pc:spChg chg="add mod">
          <ac:chgData name="Štyksová Jana - Gymnázium Ústí n. L." userId="bf2830d9-4ae9-4794-a355-9865fae2a35b" providerId="ADAL" clId="{F3A74F6D-D375-465C-91F6-A246C875DB66}" dt="2023-03-30T17:14:32.699" v="1292" actId="1076"/>
          <ac:spMkLst>
            <pc:docMk/>
            <pc:sldMk cId="2116968356" sldId="263"/>
            <ac:spMk id="8" creationId="{5F8F7E7D-677C-4F06-9F1A-FFFFEB4C752A}"/>
          </ac:spMkLst>
        </pc:spChg>
        <pc:picChg chg="add del mod ord">
          <ac:chgData name="Štyksová Jana - Gymnázium Ústí n. L." userId="bf2830d9-4ae9-4794-a355-9865fae2a35b" providerId="ADAL" clId="{F3A74F6D-D375-465C-91F6-A246C875DB66}" dt="2023-03-30T16:56:44.426" v="1223" actId="478"/>
          <ac:picMkLst>
            <pc:docMk/>
            <pc:sldMk cId="2116968356" sldId="263"/>
            <ac:picMk id="6" creationId="{313D4B52-BAD3-4265-98D9-3CF502682A57}"/>
          </ac:picMkLst>
        </pc:picChg>
      </pc:sldChg>
      <pc:sldMasterChg chg="setBg modSldLayout">
        <pc:chgData name="Štyksová Jana - Gymnázium Ústí n. L." userId="bf2830d9-4ae9-4794-a355-9865fae2a35b" providerId="ADAL" clId="{F3A74F6D-D375-465C-91F6-A246C875DB66}" dt="2023-03-30T16:21:22.722" v="422"/>
        <pc:sldMasterMkLst>
          <pc:docMk/>
          <pc:sldMasterMk cId="269539114" sldId="2147483648"/>
        </pc:sldMasterMkLst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3812228360" sldId="2147483649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4030117551" sldId="2147483650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4158300822" sldId="2147483651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995909179" sldId="2147483652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3125410480" sldId="2147483653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3487237501" sldId="2147483654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1781348837" sldId="2147483655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48770790" sldId="2147483656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254788912" sldId="2147483657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2715919906" sldId="2147483658"/>
          </pc:sldLayoutMkLst>
        </pc:sldLayoutChg>
        <pc:sldLayoutChg chg="setBg">
          <pc:chgData name="Štyksová Jana - Gymnázium Ústí n. L." userId="bf2830d9-4ae9-4794-a355-9865fae2a35b" providerId="ADAL" clId="{F3A74F6D-D375-465C-91F6-A246C875DB66}" dt="2023-03-30T16:21:22.722" v="422"/>
          <pc:sldLayoutMkLst>
            <pc:docMk/>
            <pc:sldMasterMk cId="269539114" sldId="2147483648"/>
            <pc:sldLayoutMk cId="280055080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24864-FFF2-4425-B9D8-5EF3AC0CF5B8}" type="datetimeFigureOut">
              <a:rPr lang="cs-CZ" smtClean="0"/>
              <a:t>30.03.2023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84713-7955-4717-ACAF-CB008EE37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52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C7D62-9ECA-F567-5D01-EC49BA831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A91633-5751-257D-9813-A56DED174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DE6CC5-8C5E-8B93-A51C-C52D3945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EC47-2598-4046-BA3E-577A45B4E958}" type="datetime1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E95AD4-FD1E-B8F6-F5B1-36C5B1E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7EF141-6B6D-8417-1ECD-D2653FC3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2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4933E-4BD6-0C93-CFDB-A198DB331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DAE496-8809-7FBF-3217-DA61A352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0C746C-31E9-4069-D8B3-2C136DBAC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FF4-5189-482E-A9F9-FF5C3C8DE145}" type="datetime1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889C70-E4E5-CEEC-CC76-0A1AE894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41F832-F480-7D85-0A95-2FBDD90D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91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E962B4-A2A1-F3BF-6DC9-1F345FE02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910AC8-9DE3-FA0A-9A68-90D099301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507FF-30A7-0904-1D9C-5E26DB5C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9F39-4AB3-47C0-9445-4614DECC4A0A}" type="datetime1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5005FD-9453-2DCA-247A-290E3EAA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4C51F1-1B20-E026-B48B-EA6C24646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55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787E6-81E2-C58E-0EA3-F13083DEF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C60DFD-B483-DD10-1E6B-861F336F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B04C8E-80F5-5378-646C-001BC64F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749D-3F35-40D2-BB99-A4D598ED0352}" type="datetime1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3E0117-C977-7DFB-5036-1C239785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1D58E8-2B2B-F113-0D45-780EC93D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11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1EA46-DBE5-2A33-07CC-A528DF35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4776F2-2322-5026-186A-BAFF4277A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6A3AE1-093D-B2B4-4F70-E0D64EB09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ECF4E-DBD9-4324-919B-DAD0CEEF7A16}" type="datetime1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D9B963-F8D6-7CFE-3349-F4529E38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ADED85-8A73-3218-ECFF-06D98A6A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30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0E414-3417-F7DC-6899-E9D59111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EA19B-0FEC-C225-BECF-BD6451B98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DB76E1-A793-9B0A-739F-34E4D615C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8F789F-3637-5BB2-2538-490E7448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68D0-B540-4ECD-851B-F1C7CA19130F}" type="datetime1">
              <a:rPr lang="cs-CZ" smtClean="0"/>
              <a:t>30.03.2023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173120-8AE0-00ED-ED0E-2B0B5493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8403DA-7743-7285-0A22-D70EDFFF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90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4D7DF-B97F-8C67-B945-DF33D63C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C57005-34BB-44C5-CB19-A4C8CA69D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6ED0E1-1AA3-F6CC-5793-A2B83D1CD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06827A-40E4-D334-782E-8402714C4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B1A50F-CFF8-F692-8EC6-EA4F5CCC4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CA009E-3155-9EF4-D1F9-F3778C28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6810-FDF1-4970-A0D7-CB6D79CD6D97}" type="datetime1">
              <a:rPr lang="cs-CZ" smtClean="0"/>
              <a:t>30.03.2023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FC90CDB-6C49-EC96-AB03-DF006DDB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29820C-4E64-598D-9B51-BE276D0A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1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AB85F-04F9-CA82-CBC0-FE721243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E0F021-7808-3993-6B18-1F206101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BDF5-8790-4A52-B464-EDD93DACF127}" type="datetime1">
              <a:rPr lang="cs-CZ" smtClean="0"/>
              <a:t>30.03.2023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AAC5A6-06C4-1D29-C128-01F509E0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931D2B-2A24-1DFC-E337-12328A96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23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3040EC-B1A3-3D1B-6E30-C1E2874F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3EB0-11DF-4EB9-AFDD-4F9F7E722522}" type="datetime1">
              <a:rPr lang="cs-CZ" smtClean="0"/>
              <a:t>30.03.2023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6F11433-C8C8-1E3E-6439-A6E646AF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76B758-B583-CC2B-99F7-66DE0FCA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34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A5C98-624B-AF79-1AE2-96117380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225D9C-BDC8-2F7F-FC62-3F03228B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B34040-F24D-9219-3F31-B9BBBC380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37F43A-E8CD-07AB-2DF4-87982F24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7AB0-E345-4B08-8C23-15D2CCDC4B52}" type="datetime1">
              <a:rPr lang="cs-CZ" smtClean="0"/>
              <a:t>30.03.2023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00AAB2-25E5-4A46-4815-2E7D31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43AEF7-3806-90E0-02F6-763CAE5BC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7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D52B8-F993-D6A4-6EE9-E8EEA997A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B220C4A-816B-AEEE-9F02-B5B3A39EE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6D73CF-01A2-E9C7-3FF5-7F752D67E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5C1D21-4BD4-8BB6-8AA6-3FBCC76B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8CB0-B6CF-4C34-B7B9-958BF5E3DF0C}" type="datetime1">
              <a:rPr lang="cs-CZ" smtClean="0"/>
              <a:t>30.03.2023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FED01B-4981-8A39-D6E0-C4FF033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9A225E-AD7E-D856-73DB-2C1131EC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929D47-75DC-A463-903B-E1D1685E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86990F-4C3B-52C9-B225-BD36EAECF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10FBB8-FD5C-B882-29EF-E3350EC09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E998-2D2B-4D26-B3F0-106476BF14FB}" type="datetime1">
              <a:rPr lang="cs-CZ" smtClean="0"/>
              <a:t>30.03.2023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76DF7C-302A-9E2C-3D6F-D202DBCC5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9D1723-24A4-0627-0431-47E78DDC7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FDE8-8C35-45D3-9C05-1529C474E9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3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nakupy/413022-limit-pro-platby-bez-pinu-kvuli-koronaviru-nestoupne-shodly-se-bank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214D6-5170-4555-B309-1481CC3C4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2713"/>
            <a:ext cx="9144000" cy="1006475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ODCIZENÍ PINU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87F92A-B2B5-15AE-2B34-1BF679AF6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5439"/>
            <a:ext cx="9144000" cy="1655762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Tepelná stopa po zadávání čísel do platebního terminálu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714A9F-127B-D5A5-B644-3D5540D1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ODCIZENÍ PINU</a:t>
            </a:r>
          </a:p>
        </p:txBody>
      </p:sp>
      <p:pic>
        <p:nvPicPr>
          <p:cNvPr id="2050" name="Picture 2" descr="Limit pro platby bez PINu kvůli koronaviru nestoupne, shodly se banky">
            <a:extLst>
              <a:ext uri="{FF2B5EF4-FFF2-40B4-BE49-F238E27FC236}">
                <a16:creationId xmlns:a16="http://schemas.microsoft.com/office/drawing/2014/main" id="{58E27C09-B33A-4386-826D-EB5B3EC9B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498011"/>
            <a:ext cx="7524750" cy="41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06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2AD13-6DDA-A805-93C4-13955F440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Je možné odcizit někomu PIN sledováním tepelné stopy?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C90E23-5506-A3AB-B9B8-36E49B99A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3756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pokusu: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polystyrenovou destičku jsme namalovali číselnou klávesnici podobně jako na terminálu.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Pak jsme zkusili zadat PIN a vyfotit tepelnou stopu společně s reálným barevným obrázkem. Obě tyto fotografie jsme následně dali do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Photoshopu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a upravili tak, aby bylo vidět tepelnou stopu a reálný obrázek. Poté jsme zkoušeli uhodnout obrázek jako lupiči.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466CEC-01BF-128D-F0CF-CEC06F67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ODCIZENÍ PINU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31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E112F07-6924-8F2F-3626-8229E6D1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26141"/>
            <a:ext cx="4818888" cy="2703871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cs-CZ" sz="4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Tepelná</a:t>
            </a:r>
            <a:r>
              <a:rPr lang="en-US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stopa</a:t>
            </a:r>
            <a:r>
              <a:rPr lang="en-US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4400" b="1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polystyren</a:t>
            </a:r>
            <a:r>
              <a:rPr lang="cs-CZ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br>
              <a:rPr lang="cs-CZ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3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prsty)</a:t>
            </a:r>
            <a:br>
              <a:rPr lang="cs-CZ" sz="4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CA17BFE-3751-B358-7020-C3D04BC15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9288" y="2497537"/>
            <a:ext cx="5030536" cy="43421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Na destičce chvíli zůstala výrazná „stopa“, protože polystyren je dobrý tepelný izolant. 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Zjistili jsme, že m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aximální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doteků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prstem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jsou tři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epelná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stopa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prstu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čísla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7 je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nejméně znatelná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čísl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výraznější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číslo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 je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nejteplejší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. Což znamená, že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se tam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prst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nacházel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naposledy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Tento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PIN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by se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rozluštil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753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Zástupný symbol obrázku 8" descr="Obsah obrázku text&#10;&#10;Popis byl vytvořen automaticky">
            <a:extLst>
              <a:ext uri="{FF2B5EF4-FFF2-40B4-BE49-F238E27FC236}">
                <a16:creationId xmlns:a16="http://schemas.microsoft.com/office/drawing/2014/main" id="{3FB99284-54A2-9EE1-2004-400E2760A76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1" r="2508"/>
          <a:stretch/>
        </p:blipFill>
        <p:spPr>
          <a:xfrm>
            <a:off x="5788269" y="515815"/>
            <a:ext cx="5843470" cy="5157776"/>
          </a:xfrm>
          <a:prstGeom prst="rect">
            <a:avLst/>
          </a:prstGeom>
          <a:effectLst/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CD12C3-413A-A720-54C9-D8291DB0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ODCIZENÍ PINU</a:t>
            </a:r>
          </a:p>
          <a:p>
            <a:pPr>
              <a:spcAft>
                <a:spcPts val="600"/>
              </a:spcAft>
            </a:pPr>
            <a:endParaRPr lang="en-US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323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Nadpis 1">
            <a:extLst>
              <a:ext uri="{FF2B5EF4-FFF2-40B4-BE49-F238E27FC236}">
                <a16:creationId xmlns:a16="http://schemas.microsoft.com/office/drawing/2014/main" id="{D5F32BE4-51D5-49D5-973B-BA9255229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534" y="442453"/>
            <a:ext cx="4896573" cy="186183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kumimoji="0" lang="en-US" sz="4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Tepelná</a:t>
            </a:r>
            <a:r>
              <a:rPr kumimoji="0" lang="en-US" sz="4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stopa</a:t>
            </a:r>
            <a:r>
              <a:rPr kumimoji="0" lang="en-US" sz="4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kumimoji="0" lang="cs-CZ" sz="4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4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kumimoji="0" lang="en-US" sz="4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polystyrenu</a:t>
            </a:r>
            <a:r>
              <a:rPr kumimoji="0" lang="cs-CZ" sz="4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kumimoji="0" lang="cs-CZ" sz="4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kumimoji="0" lang="en-US" sz="36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prsty</a:t>
            </a:r>
            <a:r>
              <a:rPr kumimoji="0" lang="en-US" sz="36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FA8F69-47DA-17B8-17D2-B30DA2571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1478" y="2688336"/>
            <a:ext cx="4896573" cy="28692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tomto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pokus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už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se nedalo rozpoznat první zadávané číslo, 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čtyřmístn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ého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PINu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jsou odhadnutelné jen tři poslední číslice.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Zadávaný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PIN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byl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tomto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případě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2975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DF73F3-583D-759F-4C75-5D0BC1DB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01952" y="6356350"/>
            <a:ext cx="301752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defRPr/>
            </a:pP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ODCIZENÍ PINU</a:t>
            </a:r>
          </a:p>
          <a:p>
            <a:pPr algn="r">
              <a:defRPr/>
            </a:pPr>
            <a:endParaRPr lang="en-US" sz="1200" kern="120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Zástupný symbol obrázku 6">
            <a:extLst>
              <a:ext uri="{FF2B5EF4-FFF2-40B4-BE49-F238E27FC236}">
                <a16:creationId xmlns:a16="http://schemas.microsoft.com/office/drawing/2014/main" id="{56F4A7C6-9898-D992-4C65-705EF7A5DC8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1" r="13109" b="-2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212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FD918F-295A-43F0-943D-3067A2DD8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ODCIZENÍ PINU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F8F7E7D-677C-4F06-9F1A-FFFFEB4C752A}"/>
              </a:ext>
            </a:extLst>
          </p:cNvPr>
          <p:cNvSpPr txBox="1"/>
          <p:nvPr/>
        </p:nvSpPr>
        <p:spPr>
          <a:xfrm>
            <a:off x="901577" y="469524"/>
            <a:ext cx="984209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3200" b="1" dirty="0">
                <a:latin typeface="Arial"/>
                <a:cs typeface="Arial"/>
              </a:rPr>
              <a:t>Ve „Fyzikálním kroužku“ </a:t>
            </a:r>
          </a:p>
          <a:p>
            <a:pPr marL="0" indent="0">
              <a:buNone/>
            </a:pPr>
            <a:r>
              <a:rPr lang="cs-CZ" sz="3200" b="1" dirty="0">
                <a:latin typeface="Arial"/>
                <a:cs typeface="Arial"/>
              </a:rPr>
              <a:t>Gymnázia Jateční, Ústí nad Labem, experimentovali žáci sekundy:</a:t>
            </a:r>
          </a:p>
          <a:p>
            <a:pPr marL="0" indent="0">
              <a:buNone/>
            </a:pPr>
            <a:r>
              <a:rPr lang="cs-CZ" sz="3200" b="1" dirty="0">
                <a:latin typeface="Arial"/>
                <a:cs typeface="Arial"/>
              </a:rPr>
              <a:t>Jakub Renner, Václav </a:t>
            </a:r>
            <a:r>
              <a:rPr lang="cs-CZ" sz="3200" b="1" dirty="0" err="1">
                <a:latin typeface="Arial"/>
                <a:cs typeface="Arial"/>
              </a:rPr>
              <a:t>Vlačiha</a:t>
            </a:r>
            <a:r>
              <a:rPr lang="cs-CZ" sz="3200" b="1" dirty="0">
                <a:latin typeface="Arial"/>
                <a:cs typeface="Arial"/>
              </a:rPr>
              <a:t> a </a:t>
            </a:r>
            <a:r>
              <a:rPr lang="cs-CZ" sz="3200" b="1" dirty="0" err="1">
                <a:latin typeface="Arial"/>
                <a:cs typeface="Arial"/>
              </a:rPr>
              <a:t>Taťáňa</a:t>
            </a:r>
            <a:r>
              <a:rPr lang="cs-CZ" sz="3200" b="1" dirty="0">
                <a:latin typeface="Arial"/>
                <a:cs typeface="Arial"/>
              </a:rPr>
              <a:t> Krylová</a:t>
            </a:r>
          </a:p>
          <a:p>
            <a:pPr marL="0" indent="0">
              <a:buNone/>
            </a:pPr>
            <a:r>
              <a:rPr lang="cs-CZ" sz="3200" b="1" dirty="0">
                <a:latin typeface="Arial"/>
                <a:cs typeface="Arial"/>
              </a:rPr>
              <a:t>pod vedením paní učitelky Jany </a:t>
            </a:r>
            <a:r>
              <a:rPr lang="cs-CZ" sz="3200" b="1" dirty="0" err="1">
                <a:latin typeface="Arial"/>
                <a:cs typeface="Arial"/>
              </a:rPr>
              <a:t>Štyksové</a:t>
            </a:r>
            <a:endParaRPr lang="cs-CZ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696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2B6C5-2D17-4A83-ACE8-ABEBEED15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325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Zdroje obrázků: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7E12F3-1937-4F50-BB1C-FE672A5E5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cs-CZ" i="1" dirty="0">
                <a:solidFill>
                  <a:srgbClr val="212529"/>
                </a:solidFill>
                <a:latin typeface="Open Sans" panose="020B0606030504020204" pitchFamily="34" charset="0"/>
              </a:rPr>
              <a:t>Obrázek z 1. snímku:</a:t>
            </a:r>
          </a:p>
          <a:p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Peníze.cz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[online]. Praha: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NextPage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Media,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s.r.o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2020 [cit. 2023-03-30]. Dostupné z: 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  <a:hlinkClick r:id="rId2"/>
              </a:rPr>
              <a:t>https://www.penize.cz/nakupy/413022-limit-pro-platby-bez-pinu-kvuli-koronaviru-nestoupne-shodly-se-banky</a:t>
            </a:r>
            <a:endParaRPr lang="cs-CZ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endParaRPr lang="cs-CZ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r>
              <a:rPr lang="cs-CZ" i="1" dirty="0">
                <a:solidFill>
                  <a:srgbClr val="212529"/>
                </a:solidFill>
                <a:latin typeface="Open Sans" panose="020B0606030504020204" pitchFamily="34" charset="0"/>
              </a:rPr>
              <a:t>Ostatní obrázky:</a:t>
            </a:r>
          </a:p>
          <a:p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vlastní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31140D-8CE5-4933-A108-A0933D91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ODCIZENÍ PINU</a:t>
            </a:r>
          </a:p>
        </p:txBody>
      </p:sp>
    </p:spTree>
    <p:extLst>
      <p:ext uri="{BB962C8B-B14F-4D97-AF65-F5344CB8AC3E}">
        <p14:creationId xmlns:p14="http://schemas.microsoft.com/office/powerpoint/2010/main" val="318459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291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Motiv Office</vt:lpstr>
      <vt:lpstr>ODCIZENÍ PINU</vt:lpstr>
      <vt:lpstr>Je možné odcizit někomu PIN sledováním tepelné stopy? </vt:lpstr>
      <vt:lpstr>  Tepelná stopa  na polystyrenu  (3 prsty) </vt:lpstr>
      <vt:lpstr>Tepelná stopa  na polystyrenu  (4 prsty)</vt:lpstr>
      <vt:lpstr>Prezentace aplikace PowerPoint</vt:lpstr>
      <vt:lpstr>Zdroje obrázků: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ODCIZENÍ PINU</dc:title>
  <dc:creator>Renner Jakub</dc:creator>
  <cp:lastModifiedBy>Štyksová Jana - Gymnázium Ústí n. L.</cp:lastModifiedBy>
  <cp:revision>9</cp:revision>
  <dcterms:created xsi:type="dcterms:W3CDTF">2023-03-26T17:52:56Z</dcterms:created>
  <dcterms:modified xsi:type="dcterms:W3CDTF">2023-03-30T17:14:50Z</dcterms:modified>
</cp:coreProperties>
</file>