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Lst>
  <p:notesMasterIdLst>
    <p:notesMasterId r:id="rId25"/>
  </p:notesMasterIdLst>
  <p:handoutMasterIdLst>
    <p:handoutMasterId r:id="rId26"/>
  </p:handoutMasterIdLst>
  <p:sldIdLst>
    <p:sldId id="282" r:id="rId4"/>
    <p:sldId id="292" r:id="rId5"/>
    <p:sldId id="291" r:id="rId6"/>
    <p:sldId id="297" r:id="rId7"/>
    <p:sldId id="283" r:id="rId8"/>
    <p:sldId id="298" r:id="rId9"/>
    <p:sldId id="299" r:id="rId10"/>
    <p:sldId id="300" r:id="rId11"/>
    <p:sldId id="301" r:id="rId12"/>
    <p:sldId id="304" r:id="rId13"/>
    <p:sldId id="303" r:id="rId14"/>
    <p:sldId id="305" r:id="rId15"/>
    <p:sldId id="309" r:id="rId16"/>
    <p:sldId id="310" r:id="rId17"/>
    <p:sldId id="311" r:id="rId18"/>
    <p:sldId id="312" r:id="rId19"/>
    <p:sldId id="313" r:id="rId20"/>
    <p:sldId id="306" r:id="rId21"/>
    <p:sldId id="296" r:id="rId22"/>
    <p:sldId id="307" r:id="rId23"/>
    <p:sldId id="308" r:id="rId24"/>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BB9E1D9-E1A2-866B-2E21-78053402C0FC}" name="Kryštof Tománek" initials="KT" userId="1d7f2782004ea25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8A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B386D8-D2C4-440C-87F2-EDEA9B041067}" v="240" dt="2022-03-02T13:51:43.037"/>
    <p1510:client id="{A09D1FD1-CCAA-4AFE-845C-9CEF7EEBB67D}" v="2" dt="2021-12-31T21:16:32.945"/>
  </p1510:revLst>
</p1510:revInfo>
</file>

<file path=ppt/tableStyles.xml><?xml version="1.0" encoding="utf-8"?>
<a:tblStyleLst xmlns:a="http://schemas.openxmlformats.org/drawingml/2006/main" def="{6E25E649-3F16-4E02-A733-19D2CDBF48F0}">
  <a:tblStyle styleId="{6E25E649-3F16-4E02-A733-19D2CDBF48F0}" styleName="Střední styl 3 – zvýraznění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Střední styl 3 – zvýraznění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82614" autoAdjust="0"/>
  </p:normalViewPr>
  <p:slideViewPr>
    <p:cSldViewPr snapToGrid="0">
      <p:cViewPr>
        <p:scale>
          <a:sx n="66" d="100"/>
          <a:sy n="66" d="100"/>
        </p:scale>
        <p:origin x="-2298" y="-750"/>
      </p:cViewPr>
      <p:guideLst>
        <p:guide orient="horz" pos="2160"/>
        <p:guide pos="3840"/>
      </p:guideLst>
    </p:cSldViewPr>
  </p:slid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9" d="100"/>
          <a:sy n="89" d="100"/>
        </p:scale>
        <p:origin x="37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1.xml"/><Relationship Id="rId21" Type="http://schemas.openxmlformats.org/officeDocument/2006/relationships/slide" Target="slides/slide18.xml"/><Relationship Id="rId34" Type="http://schemas.microsoft.com/office/2015/10/relationships/revisionInfo" Target="revisionInfo.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 Id="rId35"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3DF63B5-39EE-42C1-A6D4-C661F3F2621A}" type="datetime1">
              <a:rPr lang="cs-CZ" smtClean="0"/>
              <a:t>7.3.2022</a:t>
            </a:fld>
            <a:endParaRPr lang="cs-CZ" dirty="0"/>
          </a:p>
        </p:txBody>
      </p:sp>
      <p:sp>
        <p:nvSpPr>
          <p:cNvPr id="4" name="Zástupný symbol pro zápatí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cs-CZ" smtClean="0"/>
              <a:t>‹#›</a:t>
            </a:fld>
            <a:endParaRPr lang="cs-CZ"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1ADD17-6D3B-49E7-82BA-A45A60F11E5E}" type="datetime1">
              <a:rPr lang="cs-CZ" smtClean="0"/>
              <a:pPr/>
              <a:t>7.3.2022</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530193B-564F-4854-8A52-728F3FB19C85}" type="slidenum">
              <a:rPr lang="cs-CZ" smtClean="0"/>
              <a:t>‹#›</a:t>
            </a:fld>
            <a:endParaRPr lang="cs-CZ" dirty="0"/>
          </a:p>
        </p:txBody>
      </p:sp>
    </p:spTree>
    <p:extLst>
      <p:ext uri="{BB962C8B-B14F-4D97-AF65-F5344CB8AC3E}">
        <p14:creationId xmlns:p14="http://schemas.microsoft.com/office/powerpoint/2010/main" val="3603816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V pokusu jsme nejprve vysvětlili princip termografie a jejího využití, dále</a:t>
            </a:r>
            <a:r>
              <a:rPr lang="cs-CZ" baseline="0" dirty="0" smtClean="0"/>
              <a:t> jsme se zabývali jejím využitím ve veterinární medicíně. Provedli jsme rešerše, při jaké diagnostice ve veterinární medicíně může </a:t>
            </a:r>
            <a:r>
              <a:rPr lang="cs-CZ" baseline="0" dirty="0" err="1" smtClean="0"/>
              <a:t>termokamera</a:t>
            </a:r>
            <a:r>
              <a:rPr lang="cs-CZ" baseline="0" dirty="0" smtClean="0"/>
              <a:t> pomoci a dále se již věnovali vlastním snímkům zvířat. Snímky byly konzultovány i s veterinářem, kterému se toto využití </a:t>
            </a:r>
            <a:r>
              <a:rPr lang="cs-CZ" baseline="0" dirty="0" err="1" smtClean="0"/>
              <a:t>termokamery</a:t>
            </a:r>
            <a:r>
              <a:rPr lang="cs-CZ" baseline="0" dirty="0" smtClean="0"/>
              <a:t> velmi líbilo a ocenil ho i do své další praxe.</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a:t>
            </a:fld>
            <a:endParaRPr lang="cs-CZ"/>
          </a:p>
        </p:txBody>
      </p:sp>
    </p:spTree>
    <p:extLst>
      <p:ext uri="{BB962C8B-B14F-4D97-AF65-F5344CB8AC3E}">
        <p14:creationId xmlns:p14="http://schemas.microsoft.com/office/powerpoint/2010/main" val="35946038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Za druhou nejvýznamnější oblast považujeme využití IRT v chovu skotu.</a:t>
            </a:r>
          </a:p>
          <a:p>
            <a:r>
              <a:rPr lang="cs-CZ" dirty="0"/>
              <a:t>Nejčastěji se využívá termokamera k diagnostice onemocnění paznehtů, toto onemocnění je pro skot velice nepříjemné, projevuje se kulháním, bolestí, častým ležením a horečkou, která může být nebezpečná. Dále například při procesu dojení, kdy může dojít k traumatizaci mléčné žlázy. Termokamerou je tak možnost zkoumat dopady dojícího stroje na stav struků krav, struky mohou být oteklé či zatvrdlé a popraskané.</a:t>
            </a:r>
          </a:p>
          <a:p>
            <a:endParaRPr lang="cs-CZ" dirty="0"/>
          </a:p>
          <a:p>
            <a:r>
              <a:rPr lang="cs-CZ" dirty="0"/>
              <a:t>U skotu se také pomocí IRT detekoval zánět uší, jež byl způsoben kontaminovanými ušními implantáty, které kontrolují a především podporují růst.</a:t>
            </a:r>
          </a:p>
          <a:p>
            <a:r>
              <a:rPr lang="cs-CZ" dirty="0"/>
              <a:t> </a:t>
            </a:r>
          </a:p>
          <a:p>
            <a:r>
              <a:rPr lang="cs-CZ" dirty="0"/>
              <a:t>Pokud se zaměříme i na případy ze vzdálenějších koutů světa, v Brazílii byl pomocí IRT detekován ektoparazit, který je pro skot nejen nepříjemný, ale potencionálně nebezpečný, protože slouží jako mezihostitel dalšímu parazitovi, jednalo se o bodalku malou.</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10</a:t>
            </a:fld>
            <a:endParaRPr lang="cs-CZ"/>
          </a:p>
        </p:txBody>
      </p:sp>
    </p:spTree>
    <p:extLst>
      <p:ext uri="{BB962C8B-B14F-4D97-AF65-F5344CB8AC3E}">
        <p14:creationId xmlns:p14="http://schemas.microsoft.com/office/powerpoint/2010/main" val="57624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IRT je možno taktéž využít v chovu prasat, ať už velkochovu, nebo menšího počtu. Zajímavým zjištěním je skutečnost, že lze detekovat říji u prasnic. Říji byli schopni detekovat díky změně teploty vulvy, teplota vulvy se totiž významně mění během říje. V mnohých případech lze také využít IRT jakožto prostředek pro diagnostiku deformace zánártí, které způsobuje osteoartritida. Dalším pozitivním využitím termokamer je například zjišťování hořečnatých nemocí prasat, které mohou vzniknout například po vakcinaci. Dále je také možno detekovat salmonelózu u prasat, studie totiž prokázala, že prasatům nakaženým salmonelou do 24 hodin stoupla teplota. </a:t>
            </a:r>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11</a:t>
            </a:fld>
            <a:endParaRPr lang="cs-CZ"/>
          </a:p>
        </p:txBody>
      </p:sp>
    </p:spTree>
    <p:extLst>
      <p:ext uri="{BB962C8B-B14F-4D97-AF65-F5344CB8AC3E}">
        <p14:creationId xmlns:p14="http://schemas.microsoft.com/office/powerpoint/2010/main" val="958048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Své uplatnění najde IRT i v chovu králíků, mezi nejčastěji detekované onemocnění patří kokcidióza, tato nemoc je způsobena prvokem rodu </a:t>
            </a:r>
            <a:r>
              <a:rPr lang="cs-CZ" dirty="0" err="1"/>
              <a:t>Eimeria</a:t>
            </a:r>
            <a:r>
              <a:rPr lang="cs-CZ" dirty="0"/>
              <a:t> a projevuje se zapáchajícím průjmem, naježenou srstí, skřípáním zubů či sníženým zájmem o krmivo. Mezi hlavní znaky patří také snížení teploty okolo 20. dne onemocnění.</a:t>
            </a:r>
          </a:p>
          <a:p>
            <a:r>
              <a:rPr lang="cs-CZ" dirty="0"/>
              <a:t>Dále lze využít v chovu králíků termokamery při zjištění aktuálního psychického stavu jedince, tedy zda není králík ve stresu. Králík většinou trpí akutním stresem při přemisťování, seznamování s jinými jedinci, nebo například při rapidní změně teploty.  Na obrázku vlevo lze vidět zdravého králíka, na obrázku vpravo je králík chladnější, jedná se o kokcidiózu zachycenou asi 20. den od nákazy.</a:t>
            </a:r>
          </a:p>
          <a:p>
            <a:endParaRPr lang="cs-CZ" dirty="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12</a:t>
            </a:fld>
            <a:endParaRPr lang="cs-CZ"/>
          </a:p>
        </p:txBody>
      </p:sp>
    </p:spTree>
    <p:extLst>
      <p:ext uri="{BB962C8B-B14F-4D97-AF65-F5344CB8AC3E}">
        <p14:creationId xmlns:p14="http://schemas.microsoft.com/office/powerpoint/2010/main" val="2439696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a:p>
            <a:r>
              <a:rPr lang="cs-CZ" dirty="0">
                <a:cs typeface="Calibri"/>
              </a:rPr>
              <a:t>Na obrázcích lze vidět angorského králíka, jeho teplotní snímek je vesměs v </a:t>
            </a:r>
            <a:r>
              <a:rPr lang="cs-CZ" dirty="0" smtClean="0">
                <a:cs typeface="Calibri"/>
              </a:rPr>
              <a:t>normě (bylo konzultováno s veterinářem).</a:t>
            </a:r>
            <a:r>
              <a:rPr lang="cs-CZ" dirty="0">
                <a:cs typeface="Calibri"/>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13</a:t>
            </a:fld>
            <a:endParaRPr lang="cs-CZ"/>
          </a:p>
        </p:txBody>
      </p:sp>
    </p:spTree>
    <p:extLst>
      <p:ext uri="{BB962C8B-B14F-4D97-AF65-F5344CB8AC3E}">
        <p14:creationId xmlns:p14="http://schemas.microsoft.com/office/powerpoint/2010/main" val="3711127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IRT je možno  využít v chovu koček či psů. Jednou z hlavních výhod je detekování počínajícího zánětu v těle, na což navazuje i diagnostika zánětu v uších, obvykle je jedno ucho znatelně teplejší, než druhé. </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14</a:t>
            </a:fld>
            <a:endParaRPr lang="cs-CZ"/>
          </a:p>
        </p:txBody>
      </p:sp>
    </p:spTree>
    <p:extLst>
      <p:ext uri="{BB962C8B-B14F-4D97-AF65-F5344CB8AC3E}">
        <p14:creationId xmlns:p14="http://schemas.microsoft.com/office/powerpoint/2010/main" val="2800043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cs typeface="Calibri"/>
              </a:rPr>
              <a:t>Opět lze vidět, že snímky jsou v naprosté </a:t>
            </a:r>
            <a:r>
              <a:rPr lang="cs-CZ" dirty="0" smtClean="0">
                <a:cs typeface="Calibri"/>
              </a:rPr>
              <a:t>normě (bylo konzultováno s veterinářem).</a:t>
            </a:r>
            <a:r>
              <a:rPr lang="cs-CZ" dirty="0">
                <a:cs typeface="Calibri"/>
              </a:rPr>
              <a:t> </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15</a:t>
            </a:fld>
            <a:endParaRPr lang="cs-CZ"/>
          </a:p>
        </p:txBody>
      </p:sp>
    </p:spTree>
    <p:extLst>
      <p:ext uri="{BB962C8B-B14F-4D97-AF65-F5344CB8AC3E}">
        <p14:creationId xmlns:p14="http://schemas.microsoft.com/office/powerpoint/2010/main" val="2706714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cs typeface="Calibri"/>
              </a:rPr>
              <a:t>Opět lze vidět, že snímky jsou v naprosté </a:t>
            </a:r>
            <a:r>
              <a:rPr lang="cs-CZ" dirty="0" smtClean="0">
                <a:cs typeface="Calibri"/>
              </a:rPr>
              <a:t>normě (bylo konzultováno s veterinářem).</a:t>
            </a:r>
            <a:r>
              <a:rPr lang="cs-CZ" dirty="0">
                <a:cs typeface="Calibri"/>
              </a:rPr>
              <a:t> </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16</a:t>
            </a:fld>
            <a:endParaRPr lang="cs-CZ"/>
          </a:p>
        </p:txBody>
      </p:sp>
    </p:spTree>
    <p:extLst>
      <p:ext uri="{BB962C8B-B14F-4D97-AF65-F5344CB8AC3E}">
        <p14:creationId xmlns:p14="http://schemas.microsoft.com/office/powerpoint/2010/main" val="293961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cs typeface="Calibri"/>
              </a:rPr>
              <a:t>U slepic se obvykle využívá termokamera pouze ve velkochovech, kdy se spíše hlídá celková teplota chovu.</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17</a:t>
            </a:fld>
            <a:endParaRPr lang="cs-CZ"/>
          </a:p>
        </p:txBody>
      </p:sp>
    </p:spTree>
    <p:extLst>
      <p:ext uri="{BB962C8B-B14F-4D97-AF65-F5344CB8AC3E}">
        <p14:creationId xmlns:p14="http://schemas.microsoft.com/office/powerpoint/2010/main" val="108708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Mezi nejhlavnější chyby při měření řadíme nedostatečnou přípravu zvířete před měřením, zvíře musí být v naprostém klidu a nebát se.</a:t>
            </a:r>
          </a:p>
          <a:p>
            <a:r>
              <a:rPr lang="cs-CZ" dirty="0"/>
              <a:t>Dále například nedostatečné čištění zvířete, jak lze vidět na snímkách. Je možné se totiž poté zaleknout výsledku snímku, stejně tak, jako </a:t>
            </a:r>
            <a:r>
              <a:rPr lang="cs-CZ" dirty="0" smtClean="0"/>
              <a:t>jsme </a:t>
            </a:r>
            <a:r>
              <a:rPr lang="cs-CZ" dirty="0"/>
              <a:t>se </a:t>
            </a:r>
            <a:r>
              <a:rPr lang="cs-CZ" dirty="0" smtClean="0"/>
              <a:t>zalekli</a:t>
            </a:r>
            <a:r>
              <a:rPr lang="cs-CZ" baseline="0" dirty="0" smtClean="0"/>
              <a:t> my</a:t>
            </a:r>
            <a:r>
              <a:rPr lang="cs-CZ" dirty="0" smtClean="0"/>
              <a:t>, </a:t>
            </a:r>
            <a:r>
              <a:rPr lang="cs-CZ" dirty="0"/>
              <a:t>když </a:t>
            </a:r>
            <a:r>
              <a:rPr lang="cs-CZ" dirty="0" smtClean="0"/>
              <a:t>jsme </a:t>
            </a:r>
            <a:r>
              <a:rPr lang="cs-CZ" dirty="0"/>
              <a:t>snímek </a:t>
            </a:r>
            <a:r>
              <a:rPr lang="cs-CZ" dirty="0" smtClean="0"/>
              <a:t>vyhodnocovali.  </a:t>
            </a:r>
            <a:r>
              <a:rPr lang="cs-CZ" dirty="0"/>
              <a:t>Jako další chybu během měření můžeme vnímat nedostatečnou ,,aklimatizaci“ kamery v prostředí. Je totiž nezbytně nutné, ponechat kameru alespoň 15 minut v prostředí, kde budeme měřit, aby nedošlo k chybným výsledkům, kvůli rozdílným teplotám.</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18</a:t>
            </a:fld>
            <a:endParaRPr lang="cs-CZ"/>
          </a:p>
        </p:txBody>
      </p:sp>
    </p:spTree>
    <p:extLst>
      <p:ext uri="{BB962C8B-B14F-4D97-AF65-F5344CB8AC3E}">
        <p14:creationId xmlns:p14="http://schemas.microsoft.com/office/powerpoint/2010/main" val="1827552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Mockrát </a:t>
            </a:r>
            <a:r>
              <a:rPr lang="cs-CZ" dirty="0" smtClean="0"/>
              <a:t>děkujeme </a:t>
            </a:r>
            <a:r>
              <a:rPr lang="cs-CZ" dirty="0"/>
              <a:t>za pozornost,</a:t>
            </a:r>
          </a:p>
          <a:p>
            <a:endParaRPr lang="cs-CZ" dirty="0"/>
          </a:p>
          <a:p>
            <a:r>
              <a:rPr lang="cs-CZ" dirty="0"/>
              <a:t>Na závěr </a:t>
            </a:r>
            <a:r>
              <a:rPr lang="cs-CZ" dirty="0" smtClean="0"/>
              <a:t>bychom </a:t>
            </a:r>
            <a:r>
              <a:rPr lang="cs-CZ" dirty="0"/>
              <a:t>také </a:t>
            </a:r>
            <a:r>
              <a:rPr lang="cs-CZ" dirty="0" smtClean="0"/>
              <a:t>rádi poděkovali </a:t>
            </a:r>
            <a:r>
              <a:rPr lang="cs-CZ" dirty="0"/>
              <a:t>paní učitelce Mgr. Věře Pavlátové, PhD za konzultaci během práce.</a:t>
            </a:r>
          </a:p>
          <a:p>
            <a:r>
              <a:rPr lang="cs-CZ" dirty="0"/>
              <a:t>Dále paní </a:t>
            </a:r>
            <a:r>
              <a:rPr lang="cs-CZ" b="0" i="0" dirty="0">
                <a:solidFill>
                  <a:srgbClr val="4D5156"/>
                </a:solidFill>
                <a:effectLst/>
                <a:latin typeface="arial" panose="020B0604020202020204" pitchFamily="34" charset="0"/>
              </a:rPr>
              <a:t>Mgr. </a:t>
            </a:r>
            <a:r>
              <a:rPr lang="cs-CZ" b="0" i="0" dirty="0">
                <a:solidFill>
                  <a:srgbClr val="5F6368"/>
                </a:solidFill>
                <a:effectLst/>
                <a:latin typeface="arial" panose="020B0604020202020204" pitchFamily="34" charset="0"/>
              </a:rPr>
              <a:t>Venuši</a:t>
            </a:r>
            <a:r>
              <a:rPr lang="cs-CZ" b="0" i="0" dirty="0">
                <a:solidFill>
                  <a:srgbClr val="4D5156"/>
                </a:solidFill>
                <a:effectLst/>
                <a:latin typeface="arial" panose="020B0604020202020204" pitchFamily="34" charset="0"/>
              </a:rPr>
              <a:t> </a:t>
            </a:r>
            <a:r>
              <a:rPr lang="cs-CZ" b="0" i="0" dirty="0" err="1">
                <a:solidFill>
                  <a:srgbClr val="4D5156"/>
                </a:solidFill>
                <a:effectLst/>
                <a:latin typeface="arial" panose="020B0604020202020204" pitchFamily="34" charset="0"/>
              </a:rPr>
              <a:t>Antoniszynové</a:t>
            </a:r>
            <a:r>
              <a:rPr lang="cs-CZ" b="0" i="0" dirty="0">
                <a:solidFill>
                  <a:srgbClr val="4D5156"/>
                </a:solidFill>
                <a:effectLst/>
                <a:latin typeface="arial" panose="020B0604020202020204" pitchFamily="34" charset="0"/>
              </a:rPr>
              <a:t>, za její ochotu a propůjčení koní na snímkování.</a:t>
            </a:r>
          </a:p>
          <a:p>
            <a:r>
              <a:rPr lang="cs-CZ" b="0" i="0" dirty="0">
                <a:solidFill>
                  <a:srgbClr val="4D5156"/>
                </a:solidFill>
                <a:effectLst/>
                <a:latin typeface="arial" panose="020B0604020202020204" pitchFamily="34" charset="0"/>
              </a:rPr>
              <a:t>Dále </a:t>
            </a:r>
            <a:r>
              <a:rPr lang="cs-CZ" b="0" i="0" dirty="0" smtClean="0">
                <a:solidFill>
                  <a:srgbClr val="4D5156"/>
                </a:solidFill>
                <a:effectLst/>
                <a:latin typeface="arial" panose="020B0604020202020204" pitchFamily="34" charset="0"/>
              </a:rPr>
              <a:t>děkujeme </a:t>
            </a:r>
            <a:r>
              <a:rPr lang="cs-CZ" b="0" i="0" dirty="0">
                <a:solidFill>
                  <a:srgbClr val="4D5156"/>
                </a:solidFill>
                <a:effectLst/>
                <a:latin typeface="arial" panose="020B0604020202020204" pitchFamily="34" charset="0"/>
              </a:rPr>
              <a:t>centru Nové technologie za propůjčení termokamery během mého výzkumu. </a:t>
            </a:r>
          </a:p>
          <a:p>
            <a:r>
              <a:rPr lang="cs-CZ" dirty="0">
                <a:solidFill>
                  <a:srgbClr val="4D5156"/>
                </a:solidFill>
                <a:latin typeface="arial"/>
                <a:cs typeface="arial"/>
              </a:rPr>
              <a:t>V neposlední řadě </a:t>
            </a:r>
            <a:r>
              <a:rPr lang="cs-CZ" dirty="0" smtClean="0">
                <a:solidFill>
                  <a:srgbClr val="4D5156"/>
                </a:solidFill>
                <a:latin typeface="arial"/>
                <a:cs typeface="arial"/>
              </a:rPr>
              <a:t>bychom </a:t>
            </a:r>
            <a:r>
              <a:rPr lang="cs-CZ" dirty="0">
                <a:solidFill>
                  <a:srgbClr val="4D5156"/>
                </a:solidFill>
                <a:latin typeface="arial"/>
                <a:cs typeface="arial"/>
              </a:rPr>
              <a:t>také </a:t>
            </a:r>
            <a:r>
              <a:rPr lang="cs-CZ" dirty="0" smtClean="0">
                <a:solidFill>
                  <a:srgbClr val="4D5156"/>
                </a:solidFill>
                <a:latin typeface="arial"/>
                <a:cs typeface="arial"/>
              </a:rPr>
              <a:t>rádi poděkovali </a:t>
            </a:r>
            <a:r>
              <a:rPr lang="cs-CZ" dirty="0">
                <a:solidFill>
                  <a:srgbClr val="4D5156"/>
                </a:solidFill>
                <a:latin typeface="arial"/>
                <a:cs typeface="arial"/>
              </a:rPr>
              <a:t>přátelům, kteří </a:t>
            </a:r>
            <a:r>
              <a:rPr lang="cs-CZ" dirty="0" smtClean="0">
                <a:solidFill>
                  <a:srgbClr val="4D5156"/>
                </a:solidFill>
                <a:latin typeface="arial"/>
                <a:cs typeface="arial"/>
              </a:rPr>
              <a:t>propůjčili svá zvířata </a:t>
            </a:r>
            <a:r>
              <a:rPr lang="cs-CZ" dirty="0">
                <a:solidFill>
                  <a:srgbClr val="4D5156"/>
                </a:solidFill>
                <a:latin typeface="arial"/>
                <a:cs typeface="arial"/>
              </a:rPr>
              <a:t>pro zkoumání teploty.</a:t>
            </a:r>
          </a:p>
          <a:p>
            <a:endParaRPr lang="cs-CZ" dirty="0">
              <a:cs typeface="Calibri" panose="020F0502020204030204"/>
            </a:endParaRP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19</a:t>
            </a:fld>
            <a:endParaRPr lang="cs-CZ"/>
          </a:p>
        </p:txBody>
      </p:sp>
    </p:spTree>
    <p:extLst>
      <p:ext uri="{BB962C8B-B14F-4D97-AF65-F5344CB8AC3E}">
        <p14:creationId xmlns:p14="http://schemas.microsoft.com/office/powerpoint/2010/main" val="366411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a:t>
            </a:r>
            <a:r>
              <a:rPr lang="cs-CZ" b="1" dirty="0" smtClean="0">
                <a:solidFill>
                  <a:srgbClr val="FF0000"/>
                </a:solidFill>
              </a:rPr>
              <a:t>Obrázkům, které nejsou číslovány, jsou zdrojem autoři</a:t>
            </a:r>
            <a:r>
              <a:rPr lang="cs-CZ" b="1" baseline="0" dirty="0" smtClean="0">
                <a:solidFill>
                  <a:srgbClr val="FF0000"/>
                </a:solidFill>
              </a:rPr>
              <a:t> prezentace!</a:t>
            </a:r>
            <a:endParaRPr lang="cs-CZ" b="1" dirty="0" smtClean="0">
              <a:solidFill>
                <a:srgbClr val="FF0000"/>
              </a:solidFill>
            </a:endParaRP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2</a:t>
            </a:fld>
            <a:endParaRPr lang="cs-CZ"/>
          </a:p>
        </p:txBody>
      </p:sp>
    </p:spTree>
    <p:extLst>
      <p:ext uri="{BB962C8B-B14F-4D97-AF65-F5344CB8AC3E}">
        <p14:creationId xmlns:p14="http://schemas.microsoft.com/office/powerpoint/2010/main" val="1103049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Infračervené záření je pro lidské oko neviditelným, je možné ho tedy zaznamenat pouze přístroji k tomu určenými. Je již známo, že infračerveným zářením vyzařují všechna tělesa kolem nás, která mají teplotu vyšší, než je absolutní nula. Absolutní nulou se rozumí 0 Kelvinů, což je −273,15 °C. Za objevitele se považuje Sir William </a:t>
            </a:r>
            <a:r>
              <a:rPr lang="cs-CZ" dirty="0" err="1"/>
              <a:t>Herschel</a:t>
            </a:r>
            <a:r>
              <a:rPr lang="cs-CZ" dirty="0"/>
              <a:t>. </a:t>
            </a:r>
          </a:p>
          <a:p>
            <a:r>
              <a:rPr lang="cs-CZ" dirty="0"/>
              <a:t>Na obr. č. 1 je zaznamenáno elektromagnetické spektrum. Obrázek potvrzuje, že infračervené záření je pouhým okem neviditelné.</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3</a:t>
            </a:fld>
            <a:endParaRPr lang="cs-CZ"/>
          </a:p>
        </p:txBody>
      </p:sp>
    </p:spTree>
    <p:extLst>
      <p:ext uri="{BB962C8B-B14F-4D97-AF65-F5344CB8AC3E}">
        <p14:creationId xmlns:p14="http://schemas.microsoft.com/office/powerpoint/2010/main" val="1406916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Sir William </a:t>
            </a:r>
            <a:r>
              <a:rPr lang="cs-CZ" dirty="0" err="1"/>
              <a:t>Herschel</a:t>
            </a:r>
            <a:r>
              <a:rPr lang="cs-CZ" dirty="0"/>
              <a:t> byl astronomem a strůjcem zrcadlových dalekohledů, je považován za objevitele infračerveného záření. Na svůj objev přišel pomocí sestrojeného hranolu, na který dopadaly sluneční paprsky. Paprsky dopadaly na jednotlivé části hranolu, </a:t>
            </a:r>
            <a:r>
              <a:rPr lang="cs-CZ" dirty="0" err="1"/>
              <a:t>Herschel</a:t>
            </a:r>
            <a:r>
              <a:rPr lang="cs-CZ" dirty="0"/>
              <a:t> tak zjistil teplotní rozdíly v závislosti na barvě odráženého světla. </a:t>
            </a:r>
          </a:p>
          <a:p>
            <a:r>
              <a:rPr lang="cs-CZ" dirty="0"/>
              <a:t>Oblast s dopadajícím modrým světlem má nižší teplotu, nežli oblast, kam dopadá světlo červené. Mnohonásobně větším zjištěním byla pro </a:t>
            </a:r>
            <a:r>
              <a:rPr lang="cs-CZ" dirty="0" err="1"/>
              <a:t>Herschela</a:t>
            </a:r>
            <a:r>
              <a:rPr lang="cs-CZ" dirty="0"/>
              <a:t> skutečnost, že nejvyšší teplota se nacházela v oblasti mimo viditelné záření, tedy úzce za červenou částí. Dle </a:t>
            </a:r>
            <a:r>
              <a:rPr lang="cs-CZ" dirty="0" err="1"/>
              <a:t>Herschela</a:t>
            </a:r>
            <a:r>
              <a:rPr lang="cs-CZ" dirty="0"/>
              <a:t> je nazýváno toto záření infračerveným, což je v překladu ,,záření, jež vzniká „pod červenou“ oblastí“.</a:t>
            </a:r>
          </a:p>
          <a:p>
            <a:r>
              <a:rPr lang="cs-CZ" dirty="0"/>
              <a:t>Později taktéž prokázal zákon o odrazu vlnění a lomu vlnění.</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4</a:t>
            </a:fld>
            <a:endParaRPr lang="cs-CZ"/>
          </a:p>
        </p:txBody>
      </p:sp>
    </p:spTree>
    <p:extLst>
      <p:ext uri="{BB962C8B-B14F-4D97-AF65-F5344CB8AC3E}">
        <p14:creationId xmlns:p14="http://schemas.microsoft.com/office/powerpoint/2010/main" val="3958143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Jedná se o neinvazivní a bezpečnou metodu pro zobrazování teplot sledovaných objektů. </a:t>
            </a:r>
          </a:p>
          <a:p>
            <a:r>
              <a:rPr lang="cs-CZ" dirty="0"/>
              <a:t>Infračervená termografie je využívána v mnoha oborech, například v průmyslu, převážně v odvětví stavebnictví a strojírenství; dále v humánní a veterinární medicíně – zde zejména při detekci zánětlivých onemocnění; zemědělství;  či pro záchranné účely.</a:t>
            </a:r>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5</a:t>
            </a:fld>
            <a:endParaRPr lang="cs-CZ"/>
          </a:p>
        </p:txBody>
      </p:sp>
    </p:spTree>
    <p:extLst>
      <p:ext uri="{BB962C8B-B14F-4D97-AF65-F5344CB8AC3E}">
        <p14:creationId xmlns:p14="http://schemas.microsoft.com/office/powerpoint/2010/main" val="12184307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Termografická kamera, neboli termokamera, termovizní kamera či infrakamera je speciální přístroj,</a:t>
            </a:r>
            <a:r>
              <a:rPr lang="cs-CZ" sz="1800" dirty="0">
                <a:effectLst/>
                <a:latin typeface="Calibri" panose="020F0502020204030204" pitchFamily="34" charset="0"/>
                <a:ea typeface="Calibri" panose="020F0502020204030204" pitchFamily="34" charset="0"/>
                <a:cs typeface="Times New Roman" panose="02020603050405020304" pitchFamily="18" charset="0"/>
              </a:rPr>
              <a:t> sloužící k zobrazování (zviditelnění) infračerveného záření. Ve skutečnosti termokamera neměří přímo povrchovou teplotu, ale intenzitu toku infračerveného záření a okolí.</a:t>
            </a:r>
          </a:p>
          <a:p>
            <a:r>
              <a:rPr lang="cs-CZ" sz="1800" dirty="0">
                <a:effectLst/>
                <a:latin typeface="Calibri" panose="020F0502020204030204" pitchFamily="34" charset="0"/>
                <a:ea typeface="Calibri" panose="020F0502020204030204" pitchFamily="34" charset="0"/>
                <a:cs typeface="Times New Roman" panose="02020603050405020304" pitchFamily="18" charset="0"/>
              </a:rPr>
              <a:t> Na obrázku se nachází kamera, kterou vyvinuli plzeňští pracovníci z </a:t>
            </a:r>
            <a:r>
              <a:rPr lang="cs-CZ" b="0" i="0" dirty="0">
                <a:solidFill>
                  <a:srgbClr val="222222"/>
                </a:solidFill>
                <a:effectLst/>
                <a:latin typeface="Georgia" panose="02040502050405020303" pitchFamily="18" charset="0"/>
              </a:rPr>
              <a:t>centra Nové technologie, s tímto typem kamery </a:t>
            </a:r>
            <a:r>
              <a:rPr lang="cs-CZ" b="0" i="0" dirty="0" smtClean="0">
                <a:solidFill>
                  <a:srgbClr val="222222"/>
                </a:solidFill>
                <a:effectLst/>
                <a:latin typeface="Georgia" panose="02040502050405020303" pitchFamily="18" charset="0"/>
              </a:rPr>
              <a:t>jsme tedy pracovali i my. </a:t>
            </a:r>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6</a:t>
            </a:fld>
            <a:endParaRPr lang="cs-CZ"/>
          </a:p>
        </p:txBody>
      </p:sp>
    </p:spTree>
    <p:extLst>
      <p:ext uri="{BB962C8B-B14F-4D97-AF65-F5344CB8AC3E}">
        <p14:creationId xmlns:p14="http://schemas.microsoft.com/office/powerpoint/2010/main" val="29117181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Termogram, neboli termovizní snímek či tepelný obraz je infračervený snímek, který byl vytvořen pomocí termokamery. Infračervené záření je zobrazováno pomocí barev, každý termogram by měl mít taktéž škálu barev s přidruženými teplotními hodnotami. Mezi standardní druhy barevnách palet řadíme </a:t>
            </a:r>
            <a:r>
              <a:rPr lang="cs-CZ" sz="1200" dirty="0"/>
              <a:t>barvy tavícího železa, barvy duhy a odstíny šedi. </a:t>
            </a:r>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7</a:t>
            </a:fld>
            <a:endParaRPr lang="cs-CZ"/>
          </a:p>
        </p:txBody>
      </p:sp>
    </p:spTree>
    <p:extLst>
      <p:ext uri="{BB962C8B-B14F-4D97-AF65-F5344CB8AC3E}">
        <p14:creationId xmlns:p14="http://schemas.microsoft.com/office/powerpoint/2010/main" val="79104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Termokamery se využívají ve veterinární medicíně, slouží chovateli či veterináři jako tzv. monitoring zdravotního stavu zvířete. Pomocí termokamery mohou být odhaleny různé druhy nemocí či jiných zdravotních potíží. Mezi velkou výhodu také patří skutečnost, že termokamerou jsme schopni zachytit výše uvedené záležitosti ihned zpočátku, kdy ještě zvíře nejeví žádné příznaky, tudíž je možné začít ihned jednat. Fyziologický princip je takový, že jednotlivá zranění souvisí taktéž se změnami průtoku krve, čímž mohou být způsobeny i teplotní rozdíly. Zánět se vždy projevuje lokálním zvýšením teploty, zatímco například při </a:t>
            </a:r>
            <a:r>
              <a:rPr lang="cs-CZ" dirty="0" err="1"/>
              <a:t>perfuzi</a:t>
            </a:r>
            <a:r>
              <a:rPr lang="cs-CZ" dirty="0"/>
              <a:t> dojde k lokálnímu ochlazení. </a:t>
            </a: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8</a:t>
            </a:fld>
            <a:endParaRPr lang="cs-CZ"/>
          </a:p>
        </p:txBody>
      </p:sp>
    </p:spTree>
    <p:extLst>
      <p:ext uri="{BB962C8B-B14F-4D97-AF65-F5344CB8AC3E}">
        <p14:creationId xmlns:p14="http://schemas.microsoft.com/office/powerpoint/2010/main" val="19406259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Využití termokamer v chovu koní je jedním z nejrozšířenějších využití termokamer v oblasti </a:t>
            </a:r>
            <a:r>
              <a:rPr lang="cs-CZ" dirty="0" err="1"/>
              <a:t>veteriny</a:t>
            </a:r>
            <a:r>
              <a:rPr lang="cs-CZ" dirty="0"/>
              <a:t>. Nejčastěji se termokamery využívají k diagnostice ortopedickým onemocnění, může se ale také využít jako nástroj pro zjištění funkčnosti fyzioterapie, či jiných zánětlivých onemocnění.</a:t>
            </a:r>
          </a:p>
          <a:p>
            <a:r>
              <a:rPr lang="cs-CZ" dirty="0"/>
              <a:t>IRT dokáže odhalit patologické změny již 14 dní před prvním příznakem, což umožňuje chovateli či veterináři zahájit včasnou léčbu. Mezi velkou výhodu patří také včasná detekce laminitidy, neboli schvácení kopyt, kopyto totiž dlouho před objevením poškození zteplá a taktéž poměrně změkne</a:t>
            </a:r>
            <a:r>
              <a:rPr lang="cs-CZ"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smtClean="0"/>
              <a:t>* </a:t>
            </a:r>
            <a:r>
              <a:rPr lang="cs-CZ" b="1" dirty="0" smtClean="0">
                <a:solidFill>
                  <a:srgbClr val="FF0000"/>
                </a:solidFill>
              </a:rPr>
              <a:t>Obrázkům, které nejsou číslovány, jsou zdrojem autoři</a:t>
            </a:r>
            <a:r>
              <a:rPr lang="cs-CZ" b="1" baseline="0" dirty="0">
                <a:solidFill>
                  <a:srgbClr val="FF0000"/>
                </a:solidFill>
              </a:rPr>
              <a:t> </a:t>
            </a:r>
            <a:r>
              <a:rPr lang="cs-CZ" b="1" baseline="0" dirty="0" smtClean="0">
                <a:solidFill>
                  <a:srgbClr val="FF0000"/>
                </a:solidFill>
              </a:rPr>
              <a:t>prezentace!</a:t>
            </a:r>
            <a:endParaRPr lang="cs-CZ" b="1" dirty="0" smtClean="0">
              <a:solidFill>
                <a:srgbClr val="FF0000"/>
              </a:solidFill>
            </a:endParaRPr>
          </a:p>
        </p:txBody>
      </p:sp>
      <p:sp>
        <p:nvSpPr>
          <p:cNvPr id="4" name="Zástupný symbol pro číslo snímku 3"/>
          <p:cNvSpPr>
            <a:spLocks noGrp="1"/>
          </p:cNvSpPr>
          <p:nvPr>
            <p:ph type="sldNum" sz="quarter" idx="10"/>
          </p:nvPr>
        </p:nvSpPr>
        <p:spPr/>
        <p:txBody>
          <a:bodyPr/>
          <a:lstStyle/>
          <a:p>
            <a:pPr rtl="0"/>
            <a:fld id="{8530193B-564F-4854-8A52-728F3FB19C85}" type="slidenum">
              <a:rPr lang="cs-CZ" smtClean="0"/>
              <a:t>9</a:t>
            </a:fld>
            <a:endParaRPr lang="cs-CZ"/>
          </a:p>
        </p:txBody>
      </p:sp>
    </p:spTree>
    <p:extLst>
      <p:ext uri="{BB962C8B-B14F-4D97-AF65-F5344CB8AC3E}">
        <p14:creationId xmlns:p14="http://schemas.microsoft.com/office/powerpoint/2010/main" val="1577574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FC626A5-4FF6-42BD-858A-AE4B2C23A6BC}"/>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5" name="Podnadpis 2">
            <a:extLst>
              <a:ext uri="{FF2B5EF4-FFF2-40B4-BE49-F238E27FC236}">
                <a16:creationId xmlns:a16="http://schemas.microsoft.com/office/drawing/2014/main" xmlns="" id="{10727B06-56A8-44A2-B6C2-9ED183D107F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6" name="Zástupný symbol pro číslo snímku 5">
            <a:extLst>
              <a:ext uri="{FF2B5EF4-FFF2-40B4-BE49-F238E27FC236}">
                <a16:creationId xmlns:a16="http://schemas.microsoft.com/office/drawing/2014/main" xmlns="" id="{7A47F3D0-41FC-4430-9F9E-1F78A18D65F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
        <p:nvSpPr>
          <p:cNvPr id="7" name="Zástupný symbol pro zápatí 6">
            <a:extLst>
              <a:ext uri="{FF2B5EF4-FFF2-40B4-BE49-F238E27FC236}">
                <a16:creationId xmlns:a16="http://schemas.microsoft.com/office/drawing/2014/main" xmlns="" id="{2ED798F6-1F12-46CE-9AFD-CC66555A191D}"/>
              </a:ext>
            </a:extLst>
          </p:cNvPr>
          <p:cNvSpPr>
            <a:spLocks noGrp="1"/>
          </p:cNvSpPr>
          <p:nvPr>
            <p:ph type="ftr" sz="quarter" idx="34"/>
          </p:nvPr>
        </p:nvSpPr>
        <p:spPr/>
        <p:txBody>
          <a:bodyPr rtlCol="0"/>
          <a:lstStyle/>
          <a:p>
            <a:pPr rtl="0"/>
            <a:r>
              <a:rPr lang="cs-CZ"/>
              <a:t>Přidejte zápatí</a:t>
            </a:r>
            <a:endParaRPr lang="cs-CZ" dirty="0"/>
          </a:p>
        </p:txBody>
      </p:sp>
    </p:spTree>
    <p:extLst>
      <p:ext uri="{BB962C8B-B14F-4D97-AF65-F5344CB8AC3E}">
        <p14:creationId xmlns:p14="http://schemas.microsoft.com/office/powerpoint/2010/main" val="1505855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Snímek s poděkováním">
    <p:spTree>
      <p:nvGrpSpPr>
        <p:cNvPr id="1" name=""/>
        <p:cNvGrpSpPr/>
        <p:nvPr/>
      </p:nvGrpSpPr>
      <p:grpSpPr>
        <a:xfrm>
          <a:off x="0" y="0"/>
          <a:ext cx="0" cy="0"/>
          <a:chOff x="0" y="0"/>
          <a:chExt cx="0" cy="0"/>
        </a:xfrm>
      </p:grpSpPr>
      <p:sp>
        <p:nvSpPr>
          <p:cNvPr id="13" name="Obdélník 12">
            <a:extLst>
              <a:ext uri="{FF2B5EF4-FFF2-40B4-BE49-F238E27FC236}">
                <a16:creationId xmlns:a16="http://schemas.microsoft.com/office/drawing/2014/main" xmlns="" id="{DD31C544-1372-4B34-8149-B6058B8CC577}"/>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4" name="Obdélník 13">
            <a:extLst>
              <a:ext uri="{FF2B5EF4-FFF2-40B4-BE49-F238E27FC236}">
                <a16:creationId xmlns:a16="http://schemas.microsoft.com/office/drawing/2014/main" xmlns="" id="{7B2598CA-3443-4098-80E7-1F16DC9A13CC}"/>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2" name="Zástupný symbol obrázku 11">
            <a:extLst>
              <a:ext uri="{FF2B5EF4-FFF2-40B4-BE49-F238E27FC236}">
                <a16:creationId xmlns:a16="http://schemas.microsoft.com/office/drawing/2014/main" xmlns="" id="{BE421EAA-68E8-4AED-BA2F-01A6AC66859D}"/>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834640"/>
            <a:ext cx="4459766" cy="2720356"/>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5000" b="1" spc="-300">
                <a:solidFill>
                  <a:schemeClr val="bg1">
                    <a:lumMod val="95000"/>
                  </a:schemeClr>
                </a:solidFill>
              </a:defRPr>
            </a:lvl1pPr>
          </a:lstStyle>
          <a:p>
            <a:pPr rtl="0"/>
            <a:r>
              <a:rPr lang="cs-CZ"/>
              <a:t>Děkujeme!</a:t>
            </a:r>
            <a:endParaRPr lang="cs-CZ" dirty="0"/>
          </a:p>
        </p:txBody>
      </p:sp>
      <p:sp>
        <p:nvSpPr>
          <p:cNvPr id="7" name="Zástupný symbol pro text 5">
            <a:extLst>
              <a:ext uri="{FF2B5EF4-FFF2-40B4-BE49-F238E27FC236}">
                <a16:creationId xmlns:a16="http://schemas.microsoft.com/office/drawing/2014/main" xmlns="" id="{D907C852-B0E0-4C2E-88CE-B543605961EE}"/>
              </a:ext>
            </a:extLst>
          </p:cNvPr>
          <p:cNvSpPr>
            <a:spLocks noGrp="1"/>
          </p:cNvSpPr>
          <p:nvPr>
            <p:ph type="body" sz="quarter" idx="15" hasCustomPrompt="1"/>
          </p:nvPr>
        </p:nvSpPr>
        <p:spPr>
          <a:xfrm>
            <a:off x="8034849" y="3859066"/>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Jméno a příjmení</a:t>
            </a:r>
          </a:p>
        </p:txBody>
      </p:sp>
      <p:sp>
        <p:nvSpPr>
          <p:cNvPr id="8" name="Zástupný symbol pro text 6">
            <a:extLst>
              <a:ext uri="{FF2B5EF4-FFF2-40B4-BE49-F238E27FC236}">
                <a16:creationId xmlns:a16="http://schemas.microsoft.com/office/drawing/2014/main" xmlns="" id="{D84C0BEF-F601-4B10-8AEE-4859FE996B34}"/>
              </a:ext>
            </a:extLst>
          </p:cNvPr>
          <p:cNvSpPr>
            <a:spLocks noGrp="1"/>
          </p:cNvSpPr>
          <p:nvPr>
            <p:ph type="body" sz="quarter" idx="16" hasCustomPrompt="1"/>
          </p:nvPr>
        </p:nvSpPr>
        <p:spPr>
          <a:xfrm>
            <a:off x="8034849" y="4220189"/>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a:t>Telefonní číslo</a:t>
            </a:r>
            <a:endParaRPr lang="cs-CZ" dirty="0"/>
          </a:p>
        </p:txBody>
      </p:sp>
      <p:sp>
        <p:nvSpPr>
          <p:cNvPr id="9" name="Zástupný symbol pro text 7">
            <a:extLst>
              <a:ext uri="{FF2B5EF4-FFF2-40B4-BE49-F238E27FC236}">
                <a16:creationId xmlns:a16="http://schemas.microsoft.com/office/drawing/2014/main" xmlns="" id="{83A6EF9B-EF2F-4949-9CC4-C16BF8DC85A0}"/>
              </a:ext>
            </a:extLst>
          </p:cNvPr>
          <p:cNvSpPr>
            <a:spLocks noGrp="1"/>
          </p:cNvSpPr>
          <p:nvPr>
            <p:ph type="body" sz="quarter" idx="17" hasCustomPrompt="1"/>
          </p:nvPr>
        </p:nvSpPr>
        <p:spPr>
          <a:xfrm>
            <a:off x="8034849" y="4581312"/>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E-mail nebo uživatelské jméno ze sociální sítě</a:t>
            </a:r>
          </a:p>
        </p:txBody>
      </p:sp>
      <p:sp>
        <p:nvSpPr>
          <p:cNvPr id="10" name="Zástupný symbol pro text 8">
            <a:extLst>
              <a:ext uri="{FF2B5EF4-FFF2-40B4-BE49-F238E27FC236}">
                <a16:creationId xmlns:a16="http://schemas.microsoft.com/office/drawing/2014/main" xmlns="" id="{BE8CA170-9CA9-448E-B07A-E01AB84F7FD3}"/>
              </a:ext>
            </a:extLst>
          </p:cNvPr>
          <p:cNvSpPr>
            <a:spLocks noGrp="1"/>
          </p:cNvSpPr>
          <p:nvPr>
            <p:ph type="body" sz="quarter" idx="18" hasCustomPrompt="1"/>
          </p:nvPr>
        </p:nvSpPr>
        <p:spPr>
          <a:xfrm>
            <a:off x="8034849" y="4942435"/>
            <a:ext cx="3521514" cy="288000"/>
          </a:xfrm>
        </p:spPr>
        <p:txBody>
          <a:bodyPr rtlCol="0"/>
          <a:lstStyle>
            <a:lvl1pPr marL="0" indent="0">
              <a:buNone/>
              <a:defRPr sz="1500">
                <a:solidFill>
                  <a:schemeClr val="bg1">
                    <a:lumMod val="9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Web společnosti</a:t>
            </a:r>
          </a:p>
        </p:txBody>
      </p:sp>
    </p:spTree>
    <p:extLst>
      <p:ext uri="{BB962C8B-B14F-4D97-AF65-F5344CB8AC3E}">
        <p14:creationId xmlns:p14="http://schemas.microsoft.com/office/powerpoint/2010/main" val="163289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FF4C50-933F-41F9-AD11-BD02410AA7D5}"/>
              </a:ext>
            </a:extLst>
          </p:cNvPr>
          <p:cNvSpPr>
            <a:spLocks noGrp="1"/>
          </p:cNvSpPr>
          <p:nvPr>
            <p:ph type="title" hasCustomPrompt="1"/>
          </p:nvPr>
        </p:nvSpPr>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xmlns="" id="{E97A9A62-1AA6-47A9-A1A0-54196823744C}"/>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xmlns="" id="{B1948E38-8FB0-4E51-A01C-C88794372E50}"/>
              </a:ext>
            </a:extLst>
          </p:cNvPr>
          <p:cNvSpPr>
            <a:spLocks noGrp="1"/>
          </p:cNvSpPr>
          <p:nvPr>
            <p:ph idx="1" hasCustomPrompt="1"/>
          </p:nvPr>
        </p:nvSpPr>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xmlns="" id="{E8FE0EB3-0FF4-4285-B9D3-90A5751B7BBF}"/>
              </a:ext>
            </a:extLst>
          </p:cNvPr>
          <p:cNvSpPr>
            <a:spLocks noGrp="1"/>
          </p:cNvSpPr>
          <p:nvPr>
            <p:ph type="ftr" sz="quarter" idx="12"/>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C8DE0AAD-6FBD-416B-A91A-21F2B737919E}"/>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734501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vě obsahové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7" name="Podnadpis 2">
            <a:extLst>
              <a:ext uri="{FF2B5EF4-FFF2-40B4-BE49-F238E27FC236}">
                <a16:creationId xmlns:a16="http://schemas.microsoft.com/office/drawing/2014/main" xmlns="" id="{7DEBF36F-ADC5-48FF-BFAF-3BED06924FD3}"/>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512000"/>
            <a:ext cx="5472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text 4">
            <a:extLst>
              <a:ext uri="{FF2B5EF4-FFF2-40B4-BE49-F238E27FC236}">
                <a16:creationId xmlns:a16="http://schemas.microsoft.com/office/drawing/2014/main" xmlns="" id="{7867C73D-EE16-41D1-B7CE-A35C765E3B8D}"/>
              </a:ext>
            </a:extLst>
          </p:cNvPr>
          <p:cNvSpPr>
            <a:spLocks noGrp="1"/>
          </p:cNvSpPr>
          <p:nvPr>
            <p:ph type="body" sz="quarter" idx="12" hasCustomPrompt="1"/>
          </p:nvPr>
        </p:nvSpPr>
        <p:spPr>
          <a:xfrm>
            <a:off x="6299887" y="1511250"/>
            <a:ext cx="5472113" cy="468000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F64CFC6C-1D8B-46C9-B0F7-A8BD88D8AB46}"/>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89155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sloupc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xmlns="" id="{F94EB5D3-F8CB-4E76-8D7E-FF441818EECB}"/>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xmlns="" id="{B1948E38-8FB0-4E51-A01C-C88794372E50}"/>
              </a:ext>
            </a:extLst>
          </p:cNvPr>
          <p:cNvSpPr>
            <a:spLocks noGrp="1"/>
          </p:cNvSpPr>
          <p:nvPr>
            <p:ph idx="1" hasCustomPrompt="1"/>
          </p:nvPr>
        </p:nvSpPr>
        <p:spPr>
          <a:xfrm>
            <a:off x="432000" y="1512000"/>
            <a:ext cx="360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xmlns="" id="{16A38E24-EB1C-472F-B631-5DF32F9C4CF5}"/>
              </a:ext>
            </a:extLst>
          </p:cNvPr>
          <p:cNvSpPr>
            <a:spLocks noGrp="1"/>
          </p:cNvSpPr>
          <p:nvPr>
            <p:ph type="body" sz="quarter" idx="12" hasCustomPrompt="1"/>
          </p:nvPr>
        </p:nvSpPr>
        <p:spPr>
          <a:xfrm>
            <a:off x="4301550" y="1511476"/>
            <a:ext cx="3600450" cy="4679249"/>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1" name="Zástupný symbol pro text 5">
            <a:extLst>
              <a:ext uri="{FF2B5EF4-FFF2-40B4-BE49-F238E27FC236}">
                <a16:creationId xmlns:a16="http://schemas.microsoft.com/office/drawing/2014/main" xmlns="" id="{5B4A252E-78C9-4F76-98A4-A4B580AD072A}"/>
              </a:ext>
            </a:extLst>
          </p:cNvPr>
          <p:cNvSpPr>
            <a:spLocks noGrp="1"/>
          </p:cNvSpPr>
          <p:nvPr>
            <p:ph type="body" sz="quarter" idx="13" hasCustomPrompt="1"/>
          </p:nvPr>
        </p:nvSpPr>
        <p:spPr>
          <a:xfrm>
            <a:off x="8171550" y="1511475"/>
            <a:ext cx="3600450"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xmlns="" id="{6D4BCA97-F31B-451D-82F8-6E000DF2118A}"/>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xmlns="" id="{0817AAC4-A657-4D75-A527-0307AFF2B17B}"/>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65438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 sloupců">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5CFF4C50-933F-41F9-AD11-BD02410AA7D5}"/>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10" name="Podnadpis 2">
            <a:extLst>
              <a:ext uri="{FF2B5EF4-FFF2-40B4-BE49-F238E27FC236}">
                <a16:creationId xmlns:a16="http://schemas.microsoft.com/office/drawing/2014/main" xmlns="" id="{9D7ACCB5-9A86-4F46-89E2-B79F48C9EC1D}"/>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Zástupný symbol pro obsah 2">
            <a:extLst>
              <a:ext uri="{FF2B5EF4-FFF2-40B4-BE49-F238E27FC236}">
                <a16:creationId xmlns:a16="http://schemas.microsoft.com/office/drawing/2014/main" xmlns="" id="{B1948E38-8FB0-4E51-A01C-C88794372E50}"/>
              </a:ext>
            </a:extLst>
          </p:cNvPr>
          <p:cNvSpPr>
            <a:spLocks noGrp="1"/>
          </p:cNvSpPr>
          <p:nvPr>
            <p:ph idx="1" hasCustomPrompt="1"/>
          </p:nvPr>
        </p:nvSpPr>
        <p:spPr>
          <a:xfrm>
            <a:off x="432000" y="1512000"/>
            <a:ext cx="2160000" cy="467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a:extLst>
              <a:ext uri="{FF2B5EF4-FFF2-40B4-BE49-F238E27FC236}">
                <a16:creationId xmlns:a16="http://schemas.microsoft.com/office/drawing/2014/main" xmlns="" id="{1F5B3657-F2AE-455A-BF81-1A0C2ACECD20}"/>
              </a:ext>
            </a:extLst>
          </p:cNvPr>
          <p:cNvSpPr>
            <a:spLocks noGrp="1"/>
          </p:cNvSpPr>
          <p:nvPr>
            <p:ph type="body" sz="quarter" idx="12" hasCustomPrompt="1"/>
          </p:nvPr>
        </p:nvSpPr>
        <p:spPr>
          <a:xfrm>
            <a:off x="2726412" y="1512000"/>
            <a:ext cx="2160588"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3" name="Zástupný symbol pro text 5">
            <a:extLst>
              <a:ext uri="{FF2B5EF4-FFF2-40B4-BE49-F238E27FC236}">
                <a16:creationId xmlns:a16="http://schemas.microsoft.com/office/drawing/2014/main" xmlns="" id="{6A983D98-E0AB-429A-9EC2-B50D4216D691}"/>
              </a:ext>
            </a:extLst>
          </p:cNvPr>
          <p:cNvSpPr>
            <a:spLocks noGrp="1"/>
          </p:cNvSpPr>
          <p:nvPr>
            <p:ph type="body" sz="quarter" idx="13" hasCustomPrompt="1"/>
          </p:nvPr>
        </p:nvSpPr>
        <p:spPr>
          <a:xfrm>
            <a:off x="5021412" y="1512000"/>
            <a:ext cx="2160588"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5" name="Zástupný symbol pro text 6">
            <a:extLst>
              <a:ext uri="{FF2B5EF4-FFF2-40B4-BE49-F238E27FC236}">
                <a16:creationId xmlns:a16="http://schemas.microsoft.com/office/drawing/2014/main" xmlns="" id="{755213BF-EF6D-45DC-A01B-DE6C2F23A6D2}"/>
              </a:ext>
            </a:extLst>
          </p:cNvPr>
          <p:cNvSpPr>
            <a:spLocks noGrp="1"/>
          </p:cNvSpPr>
          <p:nvPr>
            <p:ph type="body" sz="quarter" idx="14" hasCustomPrompt="1"/>
          </p:nvPr>
        </p:nvSpPr>
        <p:spPr>
          <a:xfrm>
            <a:off x="7316412" y="1507535"/>
            <a:ext cx="2160588" cy="4679250"/>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7" name="Zástupný symbol pro text 7">
            <a:extLst>
              <a:ext uri="{FF2B5EF4-FFF2-40B4-BE49-F238E27FC236}">
                <a16:creationId xmlns:a16="http://schemas.microsoft.com/office/drawing/2014/main" xmlns="" id="{77D6BBBA-F4A3-45D4-91BC-A405FFDC7C3D}"/>
              </a:ext>
            </a:extLst>
          </p:cNvPr>
          <p:cNvSpPr>
            <a:spLocks noGrp="1"/>
          </p:cNvSpPr>
          <p:nvPr>
            <p:ph type="body" sz="quarter" idx="15" hasCustomPrompt="1"/>
          </p:nvPr>
        </p:nvSpPr>
        <p:spPr>
          <a:xfrm>
            <a:off x="9611412" y="1507535"/>
            <a:ext cx="2160588" cy="4683715"/>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zápatí 3">
            <a:extLst>
              <a:ext uri="{FF2B5EF4-FFF2-40B4-BE49-F238E27FC236}">
                <a16:creationId xmlns:a16="http://schemas.microsoft.com/office/drawing/2014/main" xmlns="" id="{2D09234E-176D-4BBF-9391-7B6F018C51AB}"/>
              </a:ext>
            </a:extLst>
          </p:cNvPr>
          <p:cNvSpPr>
            <a:spLocks noGrp="1"/>
          </p:cNvSpPr>
          <p:nvPr>
            <p:ph type="ftr" sz="quarter" idx="16"/>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xmlns="" id="{009ABD5E-B8F1-4246-B167-09138760AD7D}"/>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974837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zápatí 1">
            <a:extLst>
              <a:ext uri="{FF2B5EF4-FFF2-40B4-BE49-F238E27FC236}">
                <a16:creationId xmlns:a16="http://schemas.microsoft.com/office/drawing/2014/main" xmlns="" id="{16D0504D-4610-4E9E-A2DB-8B701F044BBC}"/>
              </a:ext>
            </a:extLst>
          </p:cNvPr>
          <p:cNvSpPr>
            <a:spLocks noGrp="1"/>
          </p:cNvSpPr>
          <p:nvPr>
            <p:ph type="ftr" sz="quarter" idx="12"/>
          </p:nvPr>
        </p:nvSpPr>
        <p:spPr/>
        <p:txBody>
          <a:bodyPr rtlCol="0"/>
          <a:lstStyle/>
          <a:p>
            <a:pPr rtl="0"/>
            <a:r>
              <a:rPr lang="cs-CZ"/>
              <a:t>Přidejte zápatí</a:t>
            </a:r>
            <a:endParaRPr lang="cs-CZ" dirty="0"/>
          </a:p>
        </p:txBody>
      </p:sp>
      <p:sp>
        <p:nvSpPr>
          <p:cNvPr id="3" name="Zástupný symbol pro číslo snímku 2">
            <a:extLst>
              <a:ext uri="{FF2B5EF4-FFF2-40B4-BE49-F238E27FC236}">
                <a16:creationId xmlns:a16="http://schemas.microsoft.com/office/drawing/2014/main" xmlns="" id="{A95CDFA7-DEA3-4BBE-8D70-0AF654A1E6FF}"/>
              </a:ext>
            </a:extLst>
          </p:cNvPr>
          <p:cNvSpPr>
            <a:spLocks noGrp="1"/>
          </p:cNvSpPr>
          <p:nvPr>
            <p:ph type="sldNum" sz="quarter" idx="13"/>
          </p:nvPr>
        </p:nvSpPr>
        <p:spPr>
          <a:xfrm>
            <a:off x="11727656" y="6277243"/>
            <a:ext cx="464344" cy="400188"/>
          </a:xfrm>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13976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21" name="Zástupný symbol obrázku 20">
            <a:extLst>
              <a:ext uri="{FF2B5EF4-FFF2-40B4-BE49-F238E27FC236}">
                <a16:creationId xmlns:a16="http://schemas.microsoft.com/office/drawing/2014/main" xmlns="" id="{9A70B137-2503-4803-9F56-620A586FA494}"/>
              </a:ext>
            </a:extLst>
          </p:cNvPr>
          <p:cNvSpPr>
            <a:spLocks noGrp="1"/>
          </p:cNvSpPr>
          <p:nvPr>
            <p:ph type="pic" sz="quarter" idx="10" hasCustomPrompt="1"/>
          </p:nvPr>
        </p:nvSpPr>
        <p:spPr>
          <a:xfrm>
            <a:off x="1" y="0"/>
            <a:ext cx="10655455" cy="6858000"/>
          </a:xfrm>
          <a:custGeom>
            <a:avLst/>
            <a:gdLst>
              <a:gd name="connsiteX0" fmla="*/ 8526285 w 10655455"/>
              <a:gd name="connsiteY0" fmla="*/ 6283111 h 6858000"/>
              <a:gd name="connsiteX1" fmla="*/ 10157124 w 10655455"/>
              <a:gd name="connsiteY1" fmla="*/ 6283111 h 6858000"/>
              <a:gd name="connsiteX2" fmla="*/ 10407209 w 10655455"/>
              <a:gd name="connsiteY2" fmla="*/ 6430504 h 6858000"/>
              <a:gd name="connsiteX3" fmla="*/ 10606716 w 10655455"/>
              <a:gd name="connsiteY3" fmla="*/ 6774068 h 6858000"/>
              <a:gd name="connsiteX4" fmla="*/ 10655455 w 10655455"/>
              <a:gd name="connsiteY4" fmla="*/ 6858000 h 6858000"/>
              <a:gd name="connsiteX5" fmla="*/ 8025501 w 10655455"/>
              <a:gd name="connsiteY5" fmla="*/ 6858000 h 6858000"/>
              <a:gd name="connsiteX6" fmla="*/ 8129453 w 10655455"/>
              <a:gd name="connsiteY6" fmla="*/ 6678214 h 6858000"/>
              <a:gd name="connsiteX7" fmla="*/ 8272677 w 10655455"/>
              <a:gd name="connsiteY7" fmla="*/ 6430504 h 6858000"/>
              <a:gd name="connsiteX8" fmla="*/ 8526285 w 10655455"/>
              <a:gd name="connsiteY8" fmla="*/ 6283111 h 6858000"/>
              <a:gd name="connsiteX9" fmla="*/ 8508611 w 10655455"/>
              <a:gd name="connsiteY9" fmla="*/ 4776272 h 6858000"/>
              <a:gd name="connsiteX10" fmla="*/ 9153763 w 10655455"/>
              <a:gd name="connsiteY10" fmla="*/ 4776272 h 6858000"/>
              <a:gd name="connsiteX11" fmla="*/ 9252696 w 10655455"/>
              <a:gd name="connsiteY11" fmla="*/ 4834580 h 6858000"/>
              <a:gd name="connsiteX12" fmla="*/ 9575969 w 10655455"/>
              <a:gd name="connsiteY12" fmla="*/ 5391278 h 6858000"/>
              <a:gd name="connsiteX13" fmla="*/ 9575969 w 10655455"/>
              <a:gd name="connsiteY13" fmla="*/ 5505116 h 6858000"/>
              <a:gd name="connsiteX14" fmla="*/ 9252696 w 10655455"/>
              <a:gd name="connsiteY14" fmla="*/ 6061815 h 6858000"/>
              <a:gd name="connsiteX15" fmla="*/ 9153763 w 10655455"/>
              <a:gd name="connsiteY15" fmla="*/ 6120122 h 6858000"/>
              <a:gd name="connsiteX16" fmla="*/ 8508611 w 10655455"/>
              <a:gd name="connsiteY16" fmla="*/ 6120122 h 6858000"/>
              <a:gd name="connsiteX17" fmla="*/ 8408284 w 10655455"/>
              <a:gd name="connsiteY17" fmla="*/ 6061815 h 6858000"/>
              <a:gd name="connsiteX18" fmla="*/ 8086404 w 10655455"/>
              <a:gd name="connsiteY18" fmla="*/ 5505116 h 6858000"/>
              <a:gd name="connsiteX19" fmla="*/ 8086404 w 10655455"/>
              <a:gd name="connsiteY19" fmla="*/ 5391278 h 6858000"/>
              <a:gd name="connsiteX20" fmla="*/ 8408284 w 10655455"/>
              <a:gd name="connsiteY20" fmla="*/ 4834580 h 6858000"/>
              <a:gd name="connsiteX21" fmla="*/ 8508611 w 10655455"/>
              <a:gd name="connsiteY21" fmla="*/ 4776272 h 6858000"/>
              <a:gd name="connsiteX22" fmla="*/ 8438383 w 10655455"/>
              <a:gd name="connsiteY22" fmla="*/ 4182594 h 6858000"/>
              <a:gd name="connsiteX23" fmla="*/ 8671249 w 10655455"/>
              <a:gd name="connsiteY23" fmla="*/ 4182594 h 6858000"/>
              <a:gd name="connsiteX24" fmla="*/ 8706958 w 10655455"/>
              <a:gd name="connsiteY24" fmla="*/ 4203640 h 6858000"/>
              <a:gd name="connsiteX25" fmla="*/ 8823642 w 10655455"/>
              <a:gd name="connsiteY25" fmla="*/ 4404579 h 6858000"/>
              <a:gd name="connsiteX26" fmla="*/ 8823642 w 10655455"/>
              <a:gd name="connsiteY26" fmla="*/ 4445668 h 6858000"/>
              <a:gd name="connsiteX27" fmla="*/ 8706958 w 10655455"/>
              <a:gd name="connsiteY27" fmla="*/ 4646606 h 6858000"/>
              <a:gd name="connsiteX28" fmla="*/ 8671249 w 10655455"/>
              <a:gd name="connsiteY28" fmla="*/ 4667652 h 6858000"/>
              <a:gd name="connsiteX29" fmla="*/ 8438383 w 10655455"/>
              <a:gd name="connsiteY29" fmla="*/ 4667652 h 6858000"/>
              <a:gd name="connsiteX30" fmla="*/ 8402170 w 10655455"/>
              <a:gd name="connsiteY30" fmla="*/ 4646606 h 6858000"/>
              <a:gd name="connsiteX31" fmla="*/ 8285989 w 10655455"/>
              <a:gd name="connsiteY31" fmla="*/ 4445668 h 6858000"/>
              <a:gd name="connsiteX32" fmla="*/ 8285989 w 10655455"/>
              <a:gd name="connsiteY32" fmla="*/ 4404579 h 6858000"/>
              <a:gd name="connsiteX33" fmla="*/ 8402170 w 10655455"/>
              <a:gd name="connsiteY33" fmla="*/ 4203640 h 6858000"/>
              <a:gd name="connsiteX34" fmla="*/ 8438383 w 10655455"/>
              <a:gd name="connsiteY34" fmla="*/ 4182594 h 6858000"/>
              <a:gd name="connsiteX35" fmla="*/ 7678681 w 10655455"/>
              <a:gd name="connsiteY35" fmla="*/ 3459104 h 6858000"/>
              <a:gd name="connsiteX36" fmla="*/ 8119685 w 10655455"/>
              <a:gd name="connsiteY36" fmla="*/ 3459104 h 6858000"/>
              <a:gd name="connsiteX37" fmla="*/ 8187313 w 10655455"/>
              <a:gd name="connsiteY37" fmla="*/ 3498961 h 6858000"/>
              <a:gd name="connsiteX38" fmla="*/ 8408292 w 10655455"/>
              <a:gd name="connsiteY38" fmla="*/ 3879501 h 6858000"/>
              <a:gd name="connsiteX39" fmla="*/ 8408292 w 10655455"/>
              <a:gd name="connsiteY39" fmla="*/ 3957318 h 6858000"/>
              <a:gd name="connsiteX40" fmla="*/ 8187313 w 10655455"/>
              <a:gd name="connsiteY40" fmla="*/ 4337857 h 6858000"/>
              <a:gd name="connsiteX41" fmla="*/ 8119685 w 10655455"/>
              <a:gd name="connsiteY41" fmla="*/ 4377714 h 6858000"/>
              <a:gd name="connsiteX42" fmla="*/ 7678681 w 10655455"/>
              <a:gd name="connsiteY42" fmla="*/ 4377714 h 6858000"/>
              <a:gd name="connsiteX43" fmla="*/ 7610101 w 10655455"/>
              <a:gd name="connsiteY43" fmla="*/ 4337857 h 6858000"/>
              <a:gd name="connsiteX44" fmla="*/ 7390076 w 10655455"/>
              <a:gd name="connsiteY44" fmla="*/ 3957318 h 6858000"/>
              <a:gd name="connsiteX45" fmla="*/ 7390076 w 10655455"/>
              <a:gd name="connsiteY45" fmla="*/ 3879501 h 6858000"/>
              <a:gd name="connsiteX46" fmla="*/ 7610101 w 10655455"/>
              <a:gd name="connsiteY46" fmla="*/ 3498961 h 6858000"/>
              <a:gd name="connsiteX47" fmla="*/ 7678681 w 10655455"/>
              <a:gd name="connsiteY47" fmla="*/ 3459104 h 6858000"/>
              <a:gd name="connsiteX48" fmla="*/ 9108816 w 10655455"/>
              <a:gd name="connsiteY48" fmla="*/ 2082751 h 6858000"/>
              <a:gd name="connsiteX49" fmla="*/ 9876937 w 10655455"/>
              <a:gd name="connsiteY49" fmla="*/ 2082751 h 6858000"/>
              <a:gd name="connsiteX50" fmla="*/ 9994727 w 10655455"/>
              <a:gd name="connsiteY50" fmla="*/ 2152172 h 6858000"/>
              <a:gd name="connsiteX51" fmla="*/ 10379617 w 10655455"/>
              <a:gd name="connsiteY51" fmla="*/ 2814978 h 6858000"/>
              <a:gd name="connsiteX52" fmla="*/ 10379617 w 10655455"/>
              <a:gd name="connsiteY52" fmla="*/ 2950515 h 6858000"/>
              <a:gd name="connsiteX53" fmla="*/ 9994727 w 10655455"/>
              <a:gd name="connsiteY53" fmla="*/ 3613321 h 6858000"/>
              <a:gd name="connsiteX54" fmla="*/ 9876937 w 10655455"/>
              <a:gd name="connsiteY54" fmla="*/ 3682742 h 6858000"/>
              <a:gd name="connsiteX55" fmla="*/ 9108816 w 10655455"/>
              <a:gd name="connsiteY55" fmla="*/ 3682742 h 6858000"/>
              <a:gd name="connsiteX56" fmla="*/ 8989367 w 10655455"/>
              <a:gd name="connsiteY56" fmla="*/ 3613321 h 6858000"/>
              <a:gd name="connsiteX57" fmla="*/ 8606137 w 10655455"/>
              <a:gd name="connsiteY57" fmla="*/ 2950515 h 6858000"/>
              <a:gd name="connsiteX58" fmla="*/ 8606137 w 10655455"/>
              <a:gd name="connsiteY58" fmla="*/ 2814978 h 6858000"/>
              <a:gd name="connsiteX59" fmla="*/ 8989367 w 10655455"/>
              <a:gd name="connsiteY59" fmla="*/ 2152172 h 6858000"/>
              <a:gd name="connsiteX60" fmla="*/ 9108816 w 10655455"/>
              <a:gd name="connsiteY60" fmla="*/ 2082751 h 6858000"/>
              <a:gd name="connsiteX61" fmla="*/ 1321854 w 10655455"/>
              <a:gd name="connsiteY61" fmla="*/ 2071857 h 6858000"/>
              <a:gd name="connsiteX62" fmla="*/ 5365317 w 10655455"/>
              <a:gd name="connsiteY62" fmla="*/ 2071857 h 6858000"/>
              <a:gd name="connsiteX63" fmla="*/ 5985373 w 10655455"/>
              <a:gd name="connsiteY63" fmla="*/ 2437296 h 6858000"/>
              <a:gd name="connsiteX64" fmla="*/ 8011470 w 10655455"/>
              <a:gd name="connsiteY64" fmla="*/ 5926372 h 6858000"/>
              <a:gd name="connsiteX65" fmla="*/ 8011470 w 10655455"/>
              <a:gd name="connsiteY65" fmla="*/ 6639850 h 6858000"/>
              <a:gd name="connsiteX66" fmla="*/ 7904625 w 10655455"/>
              <a:gd name="connsiteY66" fmla="*/ 6823844 h 6858000"/>
              <a:gd name="connsiteX67" fmla="*/ 7884791 w 10655455"/>
              <a:gd name="connsiteY67" fmla="*/ 6858000 h 6858000"/>
              <a:gd name="connsiteX68" fmla="*/ 0 w 10655455"/>
              <a:gd name="connsiteY68" fmla="*/ 6858000 h 6858000"/>
              <a:gd name="connsiteX69" fmla="*/ 0 w 10655455"/>
              <a:gd name="connsiteY69" fmla="*/ 3635967 h 6858000"/>
              <a:gd name="connsiteX70" fmla="*/ 27177 w 10655455"/>
              <a:gd name="connsiteY70" fmla="*/ 3588964 h 6858000"/>
              <a:gd name="connsiteX71" fmla="*/ 693065 w 10655455"/>
              <a:gd name="connsiteY71" fmla="*/ 2437296 h 6858000"/>
              <a:gd name="connsiteX72" fmla="*/ 1321854 w 10655455"/>
              <a:gd name="connsiteY72" fmla="*/ 2071857 h 6858000"/>
              <a:gd name="connsiteX73" fmla="*/ 6786399 w 10655455"/>
              <a:gd name="connsiteY73" fmla="*/ 753840 h 6858000"/>
              <a:gd name="connsiteX74" fmla="*/ 8025968 w 10655455"/>
              <a:gd name="connsiteY74" fmla="*/ 753840 h 6858000"/>
              <a:gd name="connsiteX75" fmla="*/ 8216053 w 10655455"/>
              <a:gd name="connsiteY75" fmla="*/ 865869 h 6858000"/>
              <a:gd name="connsiteX76" fmla="*/ 8837177 w 10655455"/>
              <a:gd name="connsiteY76" fmla="*/ 1935484 h 6858000"/>
              <a:gd name="connsiteX77" fmla="*/ 8837177 w 10655455"/>
              <a:gd name="connsiteY77" fmla="*/ 2154207 h 6858000"/>
              <a:gd name="connsiteX78" fmla="*/ 8216053 w 10655455"/>
              <a:gd name="connsiteY78" fmla="*/ 3223823 h 6858000"/>
              <a:gd name="connsiteX79" fmla="*/ 8025968 w 10655455"/>
              <a:gd name="connsiteY79" fmla="*/ 3335852 h 6858000"/>
              <a:gd name="connsiteX80" fmla="*/ 6786399 w 10655455"/>
              <a:gd name="connsiteY80" fmla="*/ 3335852 h 6858000"/>
              <a:gd name="connsiteX81" fmla="*/ 6593637 w 10655455"/>
              <a:gd name="connsiteY81" fmla="*/ 3223823 h 6858000"/>
              <a:gd name="connsiteX82" fmla="*/ 5975192 w 10655455"/>
              <a:gd name="connsiteY82" fmla="*/ 2154207 h 6858000"/>
              <a:gd name="connsiteX83" fmla="*/ 5975192 w 10655455"/>
              <a:gd name="connsiteY83" fmla="*/ 1935484 h 6858000"/>
              <a:gd name="connsiteX84" fmla="*/ 6593637 w 10655455"/>
              <a:gd name="connsiteY84" fmla="*/ 865869 h 6858000"/>
              <a:gd name="connsiteX85" fmla="*/ 6786399 w 10655455"/>
              <a:gd name="connsiteY85" fmla="*/ 753840 h 6858000"/>
              <a:gd name="connsiteX86" fmla="*/ 0 w 10655455"/>
              <a:gd name="connsiteY86" fmla="*/ 0 h 6858000"/>
              <a:gd name="connsiteX87" fmla="*/ 6966294 w 10655455"/>
              <a:gd name="connsiteY87" fmla="*/ 0 h 6858000"/>
              <a:gd name="connsiteX88" fmla="*/ 6852387 w 10655455"/>
              <a:gd name="connsiteY88" fmla="*/ 196155 h 6858000"/>
              <a:gd name="connsiteX89" fmla="*/ 6043321 w 10655455"/>
              <a:gd name="connsiteY89" fmla="*/ 1589421 h 6858000"/>
              <a:gd name="connsiteX90" fmla="*/ 5423265 w 10655455"/>
              <a:gd name="connsiteY90" fmla="*/ 1954861 h 6858000"/>
              <a:gd name="connsiteX91" fmla="*/ 1379802 w 10655455"/>
              <a:gd name="connsiteY91" fmla="*/ 1954861 h 6858000"/>
              <a:gd name="connsiteX92" fmla="*/ 751013 w 10655455"/>
              <a:gd name="connsiteY92" fmla="*/ 1589421 h 6858000"/>
              <a:gd name="connsiteX93" fmla="*/ 1951 w 10655455"/>
              <a:gd name="connsiteY93" fmla="*/ 293901 h 6858000"/>
              <a:gd name="connsiteX94" fmla="*/ 0 w 10655455"/>
              <a:gd name="connsiteY94" fmla="*/ 290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0655455" h="6858000">
                <a:moveTo>
                  <a:pt x="8526285" y="6283111"/>
                </a:moveTo>
                <a:cubicBezTo>
                  <a:pt x="8526285" y="6283111"/>
                  <a:pt x="8526285" y="6283111"/>
                  <a:pt x="10157124" y="6283111"/>
                </a:cubicBezTo>
                <a:cubicBezTo>
                  <a:pt x="10259271" y="6283111"/>
                  <a:pt x="10357896" y="6339261"/>
                  <a:pt x="10407209" y="6430504"/>
                </a:cubicBezTo>
                <a:cubicBezTo>
                  <a:pt x="10407209" y="6430504"/>
                  <a:pt x="10407209" y="6430504"/>
                  <a:pt x="10606716" y="6774068"/>
                </a:cubicBezTo>
                <a:lnTo>
                  <a:pt x="10655455" y="6858000"/>
                </a:lnTo>
                <a:lnTo>
                  <a:pt x="8025501" y="6858000"/>
                </a:lnTo>
                <a:lnTo>
                  <a:pt x="8129453" y="6678214"/>
                </a:lnTo>
                <a:cubicBezTo>
                  <a:pt x="8174148" y="6600912"/>
                  <a:pt x="8221824" y="6518457"/>
                  <a:pt x="8272677" y="6430504"/>
                </a:cubicBezTo>
                <a:cubicBezTo>
                  <a:pt x="8325512" y="6339261"/>
                  <a:pt x="8420615" y="6283111"/>
                  <a:pt x="8526285" y="6283111"/>
                </a:cubicBezTo>
                <a:close/>
                <a:moveTo>
                  <a:pt x="8508611" y="4776272"/>
                </a:moveTo>
                <a:cubicBezTo>
                  <a:pt x="8508611" y="4776272"/>
                  <a:pt x="8508611" y="4776272"/>
                  <a:pt x="9153763" y="4776272"/>
                </a:cubicBezTo>
                <a:cubicBezTo>
                  <a:pt x="9194173" y="4776272"/>
                  <a:pt x="9233188" y="4798484"/>
                  <a:pt x="9252696" y="4834580"/>
                </a:cubicBezTo>
                <a:cubicBezTo>
                  <a:pt x="9252696" y="4834580"/>
                  <a:pt x="9252696" y="4834580"/>
                  <a:pt x="9575969" y="5391278"/>
                </a:cubicBezTo>
                <a:cubicBezTo>
                  <a:pt x="9596871" y="5425985"/>
                  <a:pt x="9596871" y="5470409"/>
                  <a:pt x="9575969" y="5505116"/>
                </a:cubicBezTo>
                <a:cubicBezTo>
                  <a:pt x="9575969" y="5505116"/>
                  <a:pt x="9575969" y="5505116"/>
                  <a:pt x="9252696" y="6061815"/>
                </a:cubicBezTo>
                <a:cubicBezTo>
                  <a:pt x="9233188" y="6097909"/>
                  <a:pt x="9194173" y="6120122"/>
                  <a:pt x="9153763" y="6120122"/>
                </a:cubicBezTo>
                <a:cubicBezTo>
                  <a:pt x="9153763" y="6120122"/>
                  <a:pt x="9153763" y="6120122"/>
                  <a:pt x="8508611" y="6120122"/>
                </a:cubicBezTo>
                <a:cubicBezTo>
                  <a:pt x="8466808" y="6120122"/>
                  <a:pt x="8429186" y="6097909"/>
                  <a:pt x="8408284" y="6061815"/>
                </a:cubicBezTo>
                <a:cubicBezTo>
                  <a:pt x="8408284" y="6061815"/>
                  <a:pt x="8408284" y="6061815"/>
                  <a:pt x="8086404" y="5505116"/>
                </a:cubicBezTo>
                <a:cubicBezTo>
                  <a:pt x="8065503" y="5470409"/>
                  <a:pt x="8065503" y="5425985"/>
                  <a:pt x="8086404" y="5391278"/>
                </a:cubicBezTo>
                <a:cubicBezTo>
                  <a:pt x="8086404" y="5391278"/>
                  <a:pt x="8086404" y="5391278"/>
                  <a:pt x="8408284" y="4834580"/>
                </a:cubicBezTo>
                <a:cubicBezTo>
                  <a:pt x="8429186" y="4798484"/>
                  <a:pt x="8466808" y="4776272"/>
                  <a:pt x="8508611" y="4776272"/>
                </a:cubicBezTo>
                <a:close/>
                <a:moveTo>
                  <a:pt x="8438383" y="4182594"/>
                </a:moveTo>
                <a:cubicBezTo>
                  <a:pt x="8438383" y="4182594"/>
                  <a:pt x="8438383" y="4182594"/>
                  <a:pt x="8671249" y="4182594"/>
                </a:cubicBezTo>
                <a:cubicBezTo>
                  <a:pt x="8685834" y="4182594"/>
                  <a:pt x="8699916" y="4190612"/>
                  <a:pt x="8706958" y="4203640"/>
                </a:cubicBezTo>
                <a:cubicBezTo>
                  <a:pt x="8706958" y="4203640"/>
                  <a:pt x="8706958" y="4203640"/>
                  <a:pt x="8823642" y="4404579"/>
                </a:cubicBezTo>
                <a:cubicBezTo>
                  <a:pt x="8831187" y="4417106"/>
                  <a:pt x="8831187" y="4433141"/>
                  <a:pt x="8823642" y="4445668"/>
                </a:cubicBezTo>
                <a:cubicBezTo>
                  <a:pt x="8823642" y="4445668"/>
                  <a:pt x="8823642" y="4445668"/>
                  <a:pt x="8706958" y="4646606"/>
                </a:cubicBezTo>
                <a:cubicBezTo>
                  <a:pt x="8699916" y="4659635"/>
                  <a:pt x="8685834" y="4667652"/>
                  <a:pt x="8671249" y="4667652"/>
                </a:cubicBezTo>
                <a:cubicBezTo>
                  <a:pt x="8671249" y="4667652"/>
                  <a:pt x="8671249" y="4667652"/>
                  <a:pt x="8438383" y="4667652"/>
                </a:cubicBezTo>
                <a:cubicBezTo>
                  <a:pt x="8423295" y="4667652"/>
                  <a:pt x="8409715" y="4659635"/>
                  <a:pt x="8402170" y="4646606"/>
                </a:cubicBezTo>
                <a:cubicBezTo>
                  <a:pt x="8402170" y="4646606"/>
                  <a:pt x="8402170" y="4646606"/>
                  <a:pt x="8285989" y="4445668"/>
                </a:cubicBezTo>
                <a:cubicBezTo>
                  <a:pt x="8278445" y="4433141"/>
                  <a:pt x="8278445" y="4417106"/>
                  <a:pt x="8285989" y="4404579"/>
                </a:cubicBezTo>
                <a:cubicBezTo>
                  <a:pt x="8285989" y="4404579"/>
                  <a:pt x="8285989" y="4404579"/>
                  <a:pt x="8402170" y="4203640"/>
                </a:cubicBezTo>
                <a:cubicBezTo>
                  <a:pt x="8409715" y="4190612"/>
                  <a:pt x="8423295" y="4182594"/>
                  <a:pt x="8438383" y="4182594"/>
                </a:cubicBezTo>
                <a:close/>
                <a:moveTo>
                  <a:pt x="7678681" y="3459104"/>
                </a:moveTo>
                <a:cubicBezTo>
                  <a:pt x="7678681" y="3459104"/>
                  <a:pt x="7678681" y="3459104"/>
                  <a:pt x="8119685" y="3459104"/>
                </a:cubicBezTo>
                <a:cubicBezTo>
                  <a:pt x="8147308" y="3459104"/>
                  <a:pt x="8173978" y="3474287"/>
                  <a:pt x="8187313" y="3498961"/>
                </a:cubicBezTo>
                <a:cubicBezTo>
                  <a:pt x="8187313" y="3498961"/>
                  <a:pt x="8187313" y="3498961"/>
                  <a:pt x="8408292" y="3879501"/>
                </a:cubicBezTo>
                <a:cubicBezTo>
                  <a:pt x="8422579" y="3903225"/>
                  <a:pt x="8422579" y="3933593"/>
                  <a:pt x="8408292" y="3957318"/>
                </a:cubicBezTo>
                <a:cubicBezTo>
                  <a:pt x="8408292" y="3957318"/>
                  <a:pt x="8408292" y="3957318"/>
                  <a:pt x="8187313" y="4337857"/>
                </a:cubicBezTo>
                <a:cubicBezTo>
                  <a:pt x="8173978" y="4362531"/>
                  <a:pt x="8147308" y="4377714"/>
                  <a:pt x="8119685" y="4377714"/>
                </a:cubicBezTo>
                <a:cubicBezTo>
                  <a:pt x="8119685" y="4377714"/>
                  <a:pt x="8119685" y="4377714"/>
                  <a:pt x="7678681" y="4377714"/>
                </a:cubicBezTo>
                <a:cubicBezTo>
                  <a:pt x="7650106" y="4377714"/>
                  <a:pt x="7624388" y="4362531"/>
                  <a:pt x="7610101" y="4337857"/>
                </a:cubicBezTo>
                <a:cubicBezTo>
                  <a:pt x="7610101" y="4337857"/>
                  <a:pt x="7610101" y="4337857"/>
                  <a:pt x="7390076" y="3957318"/>
                </a:cubicBezTo>
                <a:cubicBezTo>
                  <a:pt x="7375787" y="3933593"/>
                  <a:pt x="7375787" y="3903225"/>
                  <a:pt x="7390076" y="3879501"/>
                </a:cubicBezTo>
                <a:cubicBezTo>
                  <a:pt x="7390076" y="3879501"/>
                  <a:pt x="7390076" y="3879501"/>
                  <a:pt x="7610101" y="3498961"/>
                </a:cubicBezTo>
                <a:cubicBezTo>
                  <a:pt x="7624388" y="3474287"/>
                  <a:pt x="7650106" y="3459104"/>
                  <a:pt x="7678681" y="3459104"/>
                </a:cubicBezTo>
                <a:close/>
                <a:moveTo>
                  <a:pt x="9108816" y="2082751"/>
                </a:moveTo>
                <a:cubicBezTo>
                  <a:pt x="9108816" y="2082751"/>
                  <a:pt x="9108816" y="2082751"/>
                  <a:pt x="9876937" y="2082751"/>
                </a:cubicBezTo>
                <a:cubicBezTo>
                  <a:pt x="9925048" y="2082751"/>
                  <a:pt x="9971500" y="2109197"/>
                  <a:pt x="9994727" y="2152172"/>
                </a:cubicBezTo>
                <a:cubicBezTo>
                  <a:pt x="9994727" y="2152172"/>
                  <a:pt x="9994727" y="2152172"/>
                  <a:pt x="10379617" y="2814978"/>
                </a:cubicBezTo>
                <a:cubicBezTo>
                  <a:pt x="10404502" y="2856301"/>
                  <a:pt x="10404502" y="2909193"/>
                  <a:pt x="10379617" y="2950515"/>
                </a:cubicBezTo>
                <a:cubicBezTo>
                  <a:pt x="10379617" y="2950515"/>
                  <a:pt x="10379617" y="2950515"/>
                  <a:pt x="9994727" y="3613321"/>
                </a:cubicBezTo>
                <a:cubicBezTo>
                  <a:pt x="9971500" y="3656296"/>
                  <a:pt x="9925048" y="3682742"/>
                  <a:pt x="9876937" y="3682742"/>
                </a:cubicBezTo>
                <a:cubicBezTo>
                  <a:pt x="9876937" y="3682742"/>
                  <a:pt x="9876937" y="3682742"/>
                  <a:pt x="9108816" y="3682742"/>
                </a:cubicBezTo>
                <a:cubicBezTo>
                  <a:pt x="9059045" y="3682742"/>
                  <a:pt x="9014252" y="3656296"/>
                  <a:pt x="8989367" y="3613321"/>
                </a:cubicBezTo>
                <a:cubicBezTo>
                  <a:pt x="8989367" y="3613321"/>
                  <a:pt x="8989367" y="3613321"/>
                  <a:pt x="8606137" y="2950515"/>
                </a:cubicBezTo>
                <a:cubicBezTo>
                  <a:pt x="8581251" y="2909193"/>
                  <a:pt x="8581251" y="2856301"/>
                  <a:pt x="8606137" y="2814978"/>
                </a:cubicBezTo>
                <a:cubicBezTo>
                  <a:pt x="8606137" y="2814978"/>
                  <a:pt x="8606137" y="2814978"/>
                  <a:pt x="8989367" y="2152172"/>
                </a:cubicBezTo>
                <a:cubicBezTo>
                  <a:pt x="9014252" y="2109197"/>
                  <a:pt x="9059045" y="2082751"/>
                  <a:pt x="9108816" y="2082751"/>
                </a:cubicBezTo>
                <a:close/>
                <a:moveTo>
                  <a:pt x="1321854" y="2071857"/>
                </a:moveTo>
                <a:cubicBezTo>
                  <a:pt x="1321854" y="2071857"/>
                  <a:pt x="1321854" y="2071857"/>
                  <a:pt x="5365317" y="2071857"/>
                </a:cubicBezTo>
                <a:cubicBezTo>
                  <a:pt x="5618580" y="2071857"/>
                  <a:pt x="5863108" y="2211072"/>
                  <a:pt x="5985373" y="2437296"/>
                </a:cubicBezTo>
                <a:cubicBezTo>
                  <a:pt x="5985373" y="2437296"/>
                  <a:pt x="5985373" y="2437296"/>
                  <a:pt x="8011470" y="5926372"/>
                </a:cubicBezTo>
                <a:cubicBezTo>
                  <a:pt x="8142468" y="6143896"/>
                  <a:pt x="8142468" y="6422327"/>
                  <a:pt x="8011470" y="6639850"/>
                </a:cubicBezTo>
                <a:cubicBezTo>
                  <a:pt x="8011470" y="6639850"/>
                  <a:pt x="8011470" y="6639850"/>
                  <a:pt x="7904625" y="6823844"/>
                </a:cubicBezTo>
                <a:lnTo>
                  <a:pt x="7884791" y="6858000"/>
                </a:lnTo>
                <a:lnTo>
                  <a:pt x="0" y="6858000"/>
                </a:lnTo>
                <a:lnTo>
                  <a:pt x="0" y="3635967"/>
                </a:lnTo>
                <a:lnTo>
                  <a:pt x="27177" y="3588964"/>
                </a:lnTo>
                <a:cubicBezTo>
                  <a:pt x="220245" y="3255048"/>
                  <a:pt x="440895" y="2873431"/>
                  <a:pt x="693065" y="2437296"/>
                </a:cubicBezTo>
                <a:cubicBezTo>
                  <a:pt x="824063" y="2211072"/>
                  <a:pt x="1059859" y="2071857"/>
                  <a:pt x="1321854" y="2071857"/>
                </a:cubicBezTo>
                <a:close/>
                <a:moveTo>
                  <a:pt x="6786399" y="753840"/>
                </a:moveTo>
                <a:cubicBezTo>
                  <a:pt x="6786399" y="753840"/>
                  <a:pt x="6786399" y="753840"/>
                  <a:pt x="8025968" y="753840"/>
                </a:cubicBezTo>
                <a:cubicBezTo>
                  <a:pt x="8103608" y="753840"/>
                  <a:pt x="8178571" y="796518"/>
                  <a:pt x="8216053" y="865869"/>
                </a:cubicBezTo>
                <a:cubicBezTo>
                  <a:pt x="8216053" y="865869"/>
                  <a:pt x="8216053" y="865869"/>
                  <a:pt x="8837177" y="1935484"/>
                </a:cubicBezTo>
                <a:cubicBezTo>
                  <a:pt x="8877335" y="2002169"/>
                  <a:pt x="8877335" y="2087523"/>
                  <a:pt x="8837177" y="2154207"/>
                </a:cubicBezTo>
                <a:cubicBezTo>
                  <a:pt x="8837177" y="2154207"/>
                  <a:pt x="8837177" y="2154207"/>
                  <a:pt x="8216053" y="3223823"/>
                </a:cubicBezTo>
                <a:cubicBezTo>
                  <a:pt x="8178571" y="3293174"/>
                  <a:pt x="8103608" y="3335852"/>
                  <a:pt x="8025968" y="3335852"/>
                </a:cubicBezTo>
                <a:cubicBezTo>
                  <a:pt x="8025968" y="3335852"/>
                  <a:pt x="8025968" y="3335852"/>
                  <a:pt x="6786399" y="3335852"/>
                </a:cubicBezTo>
                <a:cubicBezTo>
                  <a:pt x="6706082" y="3335852"/>
                  <a:pt x="6633796" y="3293174"/>
                  <a:pt x="6593637" y="3223823"/>
                </a:cubicBezTo>
                <a:cubicBezTo>
                  <a:pt x="6593637" y="3223823"/>
                  <a:pt x="6593637" y="3223823"/>
                  <a:pt x="5975192" y="2154207"/>
                </a:cubicBezTo>
                <a:cubicBezTo>
                  <a:pt x="5935033" y="2087523"/>
                  <a:pt x="5935033" y="2002169"/>
                  <a:pt x="5975192" y="1935484"/>
                </a:cubicBezTo>
                <a:cubicBezTo>
                  <a:pt x="5975192" y="1935484"/>
                  <a:pt x="5975192" y="1935484"/>
                  <a:pt x="6593637" y="865869"/>
                </a:cubicBezTo>
                <a:cubicBezTo>
                  <a:pt x="6633796" y="796518"/>
                  <a:pt x="6706082" y="753840"/>
                  <a:pt x="6786399" y="753840"/>
                </a:cubicBezTo>
                <a:close/>
                <a:moveTo>
                  <a:pt x="0" y="0"/>
                </a:moveTo>
                <a:lnTo>
                  <a:pt x="6966294" y="0"/>
                </a:lnTo>
                <a:lnTo>
                  <a:pt x="6852387" y="196155"/>
                </a:lnTo>
                <a:cubicBezTo>
                  <a:pt x="6627011" y="584267"/>
                  <a:pt x="6359899" y="1044253"/>
                  <a:pt x="6043321" y="1589421"/>
                </a:cubicBezTo>
                <a:cubicBezTo>
                  <a:pt x="5921057" y="1815646"/>
                  <a:pt x="5676528" y="1954861"/>
                  <a:pt x="5423265" y="1954861"/>
                </a:cubicBezTo>
                <a:cubicBezTo>
                  <a:pt x="5423265" y="1954861"/>
                  <a:pt x="5423265" y="1954861"/>
                  <a:pt x="1379802" y="1954861"/>
                </a:cubicBezTo>
                <a:cubicBezTo>
                  <a:pt x="1117807" y="1954861"/>
                  <a:pt x="882012" y="1815646"/>
                  <a:pt x="751013" y="1589421"/>
                </a:cubicBezTo>
                <a:cubicBezTo>
                  <a:pt x="751013" y="1589421"/>
                  <a:pt x="751013" y="1589421"/>
                  <a:pt x="1951" y="293901"/>
                </a:cubicBezTo>
                <a:lnTo>
                  <a:pt x="0" y="290527"/>
                </a:lnTo>
                <a:close/>
              </a:path>
            </a:pathLst>
          </a:custGeom>
          <a:solidFill>
            <a:schemeClr val="bg1">
              <a:lumMod val="95000"/>
            </a:schemeClr>
          </a:solidFill>
        </p:spPr>
        <p:txBody>
          <a:bodyPr wrap="square" tIns="2160000" rtlCol="0" anchor="t">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948293" y="32717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300">
                <a:solidFill>
                  <a:schemeClr val="bg1">
                    <a:lumMod val="95000"/>
                  </a:schemeClr>
                </a:solidFill>
              </a:defRPr>
            </a:lvl1pPr>
          </a:lstStyle>
          <a:p>
            <a:pPr rtl="0"/>
            <a:r>
              <a:rPr lang="cs-CZ" dirty="0"/>
              <a:t>Kliknutím můžete upravit název prezentace</a:t>
            </a:r>
          </a:p>
        </p:txBody>
      </p:sp>
      <p:sp>
        <p:nvSpPr>
          <p:cNvPr id="3" name="Podnadpis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1130300" y="52504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Tree>
    <p:extLst>
      <p:ext uri="{BB962C8B-B14F-4D97-AF65-F5344CB8AC3E}">
        <p14:creationId xmlns:p14="http://schemas.microsoft.com/office/powerpoint/2010/main" val="1334038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ddělovací snímek 1">
    <p:spTree>
      <p:nvGrpSpPr>
        <p:cNvPr id="1" name=""/>
        <p:cNvGrpSpPr/>
        <p:nvPr/>
      </p:nvGrpSpPr>
      <p:grpSpPr>
        <a:xfrm>
          <a:off x="0" y="0"/>
          <a:ext cx="0" cy="0"/>
          <a:chOff x="0" y="0"/>
          <a:chExt cx="0" cy="0"/>
        </a:xfrm>
      </p:grpSpPr>
      <p:sp>
        <p:nvSpPr>
          <p:cNvPr id="11" name="Zástupný symbol obrázku 10">
            <a:extLst>
              <a:ext uri="{FF2B5EF4-FFF2-40B4-BE49-F238E27FC236}">
                <a16:creationId xmlns:a16="http://schemas.microsoft.com/office/drawing/2014/main" xmlns="" id="{7CE129D0-CB7B-444C-AF89-B1CB663E3679}"/>
              </a:ext>
            </a:extLst>
          </p:cNvPr>
          <p:cNvSpPr>
            <a:spLocks noGrp="1"/>
          </p:cNvSpPr>
          <p:nvPr>
            <p:ph type="pic" sz="quarter" idx="13" hasCustomPrompt="1"/>
          </p:nvPr>
        </p:nvSpPr>
        <p:spPr>
          <a:xfrm>
            <a:off x="0" y="418374"/>
            <a:ext cx="8687356" cy="6439627"/>
          </a:xfrm>
          <a:custGeom>
            <a:avLst/>
            <a:gdLst>
              <a:gd name="connsiteX0" fmla="*/ 0 w 8687356"/>
              <a:gd name="connsiteY0" fmla="*/ 5592682 h 6439627"/>
              <a:gd name="connsiteX1" fmla="*/ 186296 w 8687356"/>
              <a:gd name="connsiteY1" fmla="*/ 5593149 h 6439627"/>
              <a:gd name="connsiteX2" fmla="*/ 1348900 w 8687356"/>
              <a:gd name="connsiteY2" fmla="*/ 5596063 h 6439627"/>
              <a:gd name="connsiteX3" fmla="*/ 1800991 w 8687356"/>
              <a:gd name="connsiteY3" fmla="*/ 5851702 h 6439627"/>
              <a:gd name="connsiteX4" fmla="*/ 2106366 w 8687356"/>
              <a:gd name="connsiteY4" fmla="*/ 6380627 h 6439627"/>
              <a:gd name="connsiteX5" fmla="*/ 2140430 w 8687356"/>
              <a:gd name="connsiteY5" fmla="*/ 6439627 h 6439627"/>
              <a:gd name="connsiteX6" fmla="*/ 0 w 8687356"/>
              <a:gd name="connsiteY6" fmla="*/ 6439627 h 6439627"/>
              <a:gd name="connsiteX7" fmla="*/ 693821 w 8687356"/>
              <a:gd name="connsiteY7" fmla="*/ 3646328 h 6439627"/>
              <a:gd name="connsiteX8" fmla="*/ 1586357 w 8687356"/>
              <a:gd name="connsiteY8" fmla="*/ 3648566 h 6439627"/>
              <a:gd name="connsiteX9" fmla="*/ 1724950 w 8687356"/>
              <a:gd name="connsiteY9" fmla="*/ 3726935 h 6439627"/>
              <a:gd name="connsiteX10" fmla="*/ 2172189 w 8687356"/>
              <a:gd name="connsiteY10" fmla="*/ 4501577 h 6439627"/>
              <a:gd name="connsiteX11" fmla="*/ 2171729 w 8687356"/>
              <a:gd name="connsiteY11" fmla="*/ 4662459 h 6439627"/>
              <a:gd name="connsiteX12" fmla="*/ 1726432 w 8687356"/>
              <a:gd name="connsiteY12" fmla="*/ 5434863 h 6439627"/>
              <a:gd name="connsiteX13" fmla="*/ 1589746 w 8687356"/>
              <a:gd name="connsiteY13" fmla="*/ 5513779 h 6439627"/>
              <a:gd name="connsiteX14" fmla="*/ 698177 w 8687356"/>
              <a:gd name="connsiteY14" fmla="*/ 5513215 h 6439627"/>
              <a:gd name="connsiteX15" fmla="*/ 558617 w 8687356"/>
              <a:gd name="connsiteY15" fmla="*/ 5433172 h 6439627"/>
              <a:gd name="connsiteX16" fmla="*/ 111378 w 8687356"/>
              <a:gd name="connsiteY16" fmla="*/ 4658531 h 6439627"/>
              <a:gd name="connsiteX17" fmla="*/ 112805 w 8687356"/>
              <a:gd name="connsiteY17" fmla="*/ 4499321 h 6439627"/>
              <a:gd name="connsiteX18" fmla="*/ 557135 w 8687356"/>
              <a:gd name="connsiteY18" fmla="*/ 3725244 h 6439627"/>
              <a:gd name="connsiteX19" fmla="*/ 693821 w 8687356"/>
              <a:gd name="connsiteY19" fmla="*/ 3646328 h 6439627"/>
              <a:gd name="connsiteX20" fmla="*/ 1975378 w 8687356"/>
              <a:gd name="connsiteY20" fmla="*/ 3263784 h 6439627"/>
              <a:gd name="connsiteX21" fmla="*/ 2292917 w 8687356"/>
              <a:gd name="connsiteY21" fmla="*/ 3264581 h 6439627"/>
              <a:gd name="connsiteX22" fmla="*/ 2342225 w 8687356"/>
              <a:gd name="connsiteY22" fmla="*/ 3292462 h 6439627"/>
              <a:gd name="connsiteX23" fmla="*/ 2501341 w 8687356"/>
              <a:gd name="connsiteY23" fmla="*/ 3568059 h 6439627"/>
              <a:gd name="connsiteX24" fmla="*/ 2501177 w 8687356"/>
              <a:gd name="connsiteY24" fmla="*/ 3625297 h 6439627"/>
              <a:gd name="connsiteX25" fmla="*/ 2342753 w 8687356"/>
              <a:gd name="connsiteY25" fmla="*/ 3900096 h 6439627"/>
              <a:gd name="connsiteX26" fmla="*/ 2294123 w 8687356"/>
              <a:gd name="connsiteY26" fmla="*/ 3928173 h 6439627"/>
              <a:gd name="connsiteX27" fmla="*/ 1976927 w 8687356"/>
              <a:gd name="connsiteY27" fmla="*/ 3927972 h 6439627"/>
              <a:gd name="connsiteX28" fmla="*/ 1927275 w 8687356"/>
              <a:gd name="connsiteY28" fmla="*/ 3899495 h 6439627"/>
              <a:gd name="connsiteX29" fmla="*/ 1768160 w 8687356"/>
              <a:gd name="connsiteY29" fmla="*/ 3623899 h 6439627"/>
              <a:gd name="connsiteX30" fmla="*/ 1768668 w 8687356"/>
              <a:gd name="connsiteY30" fmla="*/ 3567256 h 6439627"/>
              <a:gd name="connsiteX31" fmla="*/ 1926748 w 8687356"/>
              <a:gd name="connsiteY31" fmla="*/ 3291861 h 6439627"/>
              <a:gd name="connsiteX32" fmla="*/ 1975378 w 8687356"/>
              <a:gd name="connsiteY32" fmla="*/ 3263784 h 6439627"/>
              <a:gd name="connsiteX33" fmla="*/ 2130702 w 8687356"/>
              <a:gd name="connsiteY33" fmla="*/ 2828022 h 6439627"/>
              <a:gd name="connsiteX34" fmla="*/ 2298374 w 8687356"/>
              <a:gd name="connsiteY34" fmla="*/ 2828442 h 6439627"/>
              <a:gd name="connsiteX35" fmla="*/ 2324410 w 8687356"/>
              <a:gd name="connsiteY35" fmla="*/ 2843165 h 6439627"/>
              <a:gd name="connsiteX36" fmla="*/ 2408429 w 8687356"/>
              <a:gd name="connsiteY36" fmla="*/ 2988689 h 6439627"/>
              <a:gd name="connsiteX37" fmla="*/ 2408342 w 8687356"/>
              <a:gd name="connsiteY37" fmla="*/ 3018913 h 6439627"/>
              <a:gd name="connsiteX38" fmla="*/ 2324689 w 8687356"/>
              <a:gd name="connsiteY38" fmla="*/ 3164017 h 6439627"/>
              <a:gd name="connsiteX39" fmla="*/ 2299011 w 8687356"/>
              <a:gd name="connsiteY39" fmla="*/ 3178842 h 6439627"/>
              <a:gd name="connsiteX40" fmla="*/ 2131520 w 8687356"/>
              <a:gd name="connsiteY40" fmla="*/ 3178736 h 6439627"/>
              <a:gd name="connsiteX41" fmla="*/ 2105302 w 8687356"/>
              <a:gd name="connsiteY41" fmla="*/ 3163699 h 6439627"/>
              <a:gd name="connsiteX42" fmla="*/ 2021284 w 8687356"/>
              <a:gd name="connsiteY42" fmla="*/ 3018175 h 6439627"/>
              <a:gd name="connsiteX43" fmla="*/ 2021552 w 8687356"/>
              <a:gd name="connsiteY43" fmla="*/ 2988265 h 6439627"/>
              <a:gd name="connsiteX44" fmla="*/ 2105024 w 8687356"/>
              <a:gd name="connsiteY44" fmla="*/ 2842847 h 6439627"/>
              <a:gd name="connsiteX45" fmla="*/ 2130702 w 8687356"/>
              <a:gd name="connsiteY45" fmla="*/ 2828022 h 6439627"/>
              <a:gd name="connsiteX46" fmla="*/ 3794942 w 8687356"/>
              <a:gd name="connsiteY46" fmla="*/ 2543905 h 6439627"/>
              <a:gd name="connsiteX47" fmla="*/ 6706383 w 8687356"/>
              <a:gd name="connsiteY47" fmla="*/ 2551204 h 6439627"/>
              <a:gd name="connsiteX48" fmla="*/ 7158474 w 8687356"/>
              <a:gd name="connsiteY48" fmla="*/ 2806842 h 6439627"/>
              <a:gd name="connsiteX49" fmla="*/ 8617364 w 8687356"/>
              <a:gd name="connsiteY49" fmla="*/ 5333715 h 6439627"/>
              <a:gd name="connsiteX50" fmla="*/ 8615859 w 8687356"/>
              <a:gd name="connsiteY50" fmla="*/ 5858514 h 6439627"/>
              <a:gd name="connsiteX51" fmla="*/ 8311811 w 8687356"/>
              <a:gd name="connsiteY51" fmla="*/ 6385912 h 6439627"/>
              <a:gd name="connsiteX52" fmla="*/ 8280844 w 8687356"/>
              <a:gd name="connsiteY52" fmla="*/ 6439627 h 6439627"/>
              <a:gd name="connsiteX53" fmla="*/ 2237916 w 8687356"/>
              <a:gd name="connsiteY53" fmla="*/ 6439627 h 6439627"/>
              <a:gd name="connsiteX54" fmla="*/ 2151815 w 8687356"/>
              <a:gd name="connsiteY54" fmla="*/ 6290497 h 6439627"/>
              <a:gd name="connsiteX55" fmla="*/ 1895013 w 8687356"/>
              <a:gd name="connsiteY55" fmla="*/ 5845703 h 6439627"/>
              <a:gd name="connsiteX56" fmla="*/ 1899669 w 8687356"/>
              <a:gd name="connsiteY56" fmla="*/ 5326361 h 6439627"/>
              <a:gd name="connsiteX57" fmla="*/ 3349069 w 8687356"/>
              <a:gd name="connsiteY57" fmla="*/ 2801330 h 6439627"/>
              <a:gd name="connsiteX58" fmla="*/ 3794942 w 8687356"/>
              <a:gd name="connsiteY58" fmla="*/ 2543905 h 6439627"/>
              <a:gd name="connsiteX59" fmla="*/ 634940 w 8687356"/>
              <a:gd name="connsiteY59" fmla="*/ 2395105 h 6439627"/>
              <a:gd name="connsiteX60" fmla="*/ 1188015 w 8687356"/>
              <a:gd name="connsiteY60" fmla="*/ 2396492 h 6439627"/>
              <a:gd name="connsiteX61" fmla="*/ 1273897 w 8687356"/>
              <a:gd name="connsiteY61" fmla="*/ 2445054 h 6439627"/>
              <a:gd name="connsiteX62" fmla="*/ 1551037 w 8687356"/>
              <a:gd name="connsiteY62" fmla="*/ 2925075 h 6439627"/>
              <a:gd name="connsiteX63" fmla="*/ 1550752 w 8687356"/>
              <a:gd name="connsiteY63" fmla="*/ 3024769 h 6439627"/>
              <a:gd name="connsiteX64" fmla="*/ 1274816 w 8687356"/>
              <a:gd name="connsiteY64" fmla="*/ 3503403 h 6439627"/>
              <a:gd name="connsiteX65" fmla="*/ 1190116 w 8687356"/>
              <a:gd name="connsiteY65" fmla="*/ 3552304 h 6439627"/>
              <a:gd name="connsiteX66" fmla="*/ 637639 w 8687356"/>
              <a:gd name="connsiteY66" fmla="*/ 3551955 h 6439627"/>
              <a:gd name="connsiteX67" fmla="*/ 551158 w 8687356"/>
              <a:gd name="connsiteY67" fmla="*/ 3502355 h 6439627"/>
              <a:gd name="connsiteX68" fmla="*/ 274018 w 8687356"/>
              <a:gd name="connsiteY68" fmla="*/ 3022335 h 6439627"/>
              <a:gd name="connsiteX69" fmla="*/ 274903 w 8687356"/>
              <a:gd name="connsiteY69" fmla="*/ 2923678 h 6439627"/>
              <a:gd name="connsiteX70" fmla="*/ 550240 w 8687356"/>
              <a:gd name="connsiteY70" fmla="*/ 2444007 h 6439627"/>
              <a:gd name="connsiteX71" fmla="*/ 634940 w 8687356"/>
              <a:gd name="connsiteY71" fmla="*/ 2395105 h 6439627"/>
              <a:gd name="connsiteX72" fmla="*/ 2521339 w 8687356"/>
              <a:gd name="connsiteY72" fmla="*/ 1975621 h 6439627"/>
              <a:gd name="connsiteX73" fmla="*/ 2985874 w 8687356"/>
              <a:gd name="connsiteY73" fmla="*/ 1976785 h 6439627"/>
              <a:gd name="connsiteX74" fmla="*/ 3058007 w 8687356"/>
              <a:gd name="connsiteY74" fmla="*/ 2017574 h 6439627"/>
              <a:gd name="connsiteX75" fmla="*/ 3290779 w 8687356"/>
              <a:gd name="connsiteY75" fmla="*/ 2420748 h 6439627"/>
              <a:gd name="connsiteX76" fmla="*/ 3290540 w 8687356"/>
              <a:gd name="connsiteY76" fmla="*/ 2504482 h 6439627"/>
              <a:gd name="connsiteX77" fmla="*/ 3058778 w 8687356"/>
              <a:gd name="connsiteY77" fmla="*/ 2906492 h 6439627"/>
              <a:gd name="connsiteX78" fmla="*/ 2987637 w 8687356"/>
              <a:gd name="connsiteY78" fmla="*/ 2947565 h 6439627"/>
              <a:gd name="connsiteX79" fmla="*/ 2523606 w 8687356"/>
              <a:gd name="connsiteY79" fmla="*/ 2947271 h 6439627"/>
              <a:gd name="connsiteX80" fmla="*/ 2450970 w 8687356"/>
              <a:gd name="connsiteY80" fmla="*/ 2905612 h 6439627"/>
              <a:gd name="connsiteX81" fmla="*/ 2218197 w 8687356"/>
              <a:gd name="connsiteY81" fmla="*/ 2502438 h 6439627"/>
              <a:gd name="connsiteX82" fmla="*/ 2218941 w 8687356"/>
              <a:gd name="connsiteY82" fmla="*/ 2419574 h 6439627"/>
              <a:gd name="connsiteX83" fmla="*/ 2450199 w 8687356"/>
              <a:gd name="connsiteY83" fmla="*/ 2016694 h 6439627"/>
              <a:gd name="connsiteX84" fmla="*/ 2521339 w 8687356"/>
              <a:gd name="connsiteY84" fmla="*/ 1975621 h 6439627"/>
              <a:gd name="connsiteX85" fmla="*/ 3564142 w 8687356"/>
              <a:gd name="connsiteY85" fmla="*/ 34 h 6439627"/>
              <a:gd name="connsiteX86" fmla="*/ 4738405 w 8687356"/>
              <a:gd name="connsiteY86" fmla="*/ 2977 h 6439627"/>
              <a:gd name="connsiteX87" fmla="*/ 4920745 w 8687356"/>
              <a:gd name="connsiteY87" fmla="*/ 106084 h 6439627"/>
              <a:gd name="connsiteX88" fmla="*/ 5509155 w 8687356"/>
              <a:gd name="connsiteY88" fmla="*/ 1125240 h 6439627"/>
              <a:gd name="connsiteX89" fmla="*/ 5508549 w 8687356"/>
              <a:gd name="connsiteY89" fmla="*/ 1336906 h 6439627"/>
              <a:gd name="connsiteX90" fmla="*/ 4922696 w 8687356"/>
              <a:gd name="connsiteY90" fmla="*/ 2353119 h 6439627"/>
              <a:gd name="connsiteX91" fmla="*/ 4742864 w 8687356"/>
              <a:gd name="connsiteY91" fmla="*/ 2456945 h 6439627"/>
              <a:gd name="connsiteX92" fmla="*/ 3569871 w 8687356"/>
              <a:gd name="connsiteY92" fmla="*/ 2456203 h 6439627"/>
              <a:gd name="connsiteX93" fmla="*/ 3386259 w 8687356"/>
              <a:gd name="connsiteY93" fmla="*/ 2350896 h 6439627"/>
              <a:gd name="connsiteX94" fmla="*/ 2797848 w 8687356"/>
              <a:gd name="connsiteY94" fmla="*/ 1331739 h 6439627"/>
              <a:gd name="connsiteX95" fmla="*/ 2799727 w 8687356"/>
              <a:gd name="connsiteY95" fmla="*/ 1122274 h 6439627"/>
              <a:gd name="connsiteX96" fmla="*/ 3384310 w 8687356"/>
              <a:gd name="connsiteY96" fmla="*/ 103860 h 6439627"/>
              <a:gd name="connsiteX97" fmla="*/ 3564142 w 8687356"/>
              <a:gd name="connsiteY97" fmla="*/ 34 h 6439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8687356" h="6439627">
                <a:moveTo>
                  <a:pt x="0" y="5592682"/>
                </a:moveTo>
                <a:lnTo>
                  <a:pt x="186296" y="5593149"/>
                </a:lnTo>
                <a:cubicBezTo>
                  <a:pt x="510155" y="5593961"/>
                  <a:pt x="893987" y="5594923"/>
                  <a:pt x="1348900" y="5596063"/>
                </a:cubicBezTo>
                <a:cubicBezTo>
                  <a:pt x="1534387" y="5590847"/>
                  <a:pt x="1709614" y="5693431"/>
                  <a:pt x="1800991" y="5851702"/>
                </a:cubicBezTo>
                <a:cubicBezTo>
                  <a:pt x="1800991" y="5851702"/>
                  <a:pt x="1800991" y="5851702"/>
                  <a:pt x="2106366" y="6380627"/>
                </a:cubicBezTo>
                <a:lnTo>
                  <a:pt x="2140430" y="6439627"/>
                </a:lnTo>
                <a:lnTo>
                  <a:pt x="0" y="6439627"/>
                </a:lnTo>
                <a:close/>
                <a:moveTo>
                  <a:pt x="693821" y="3646328"/>
                </a:moveTo>
                <a:cubicBezTo>
                  <a:pt x="693821" y="3646328"/>
                  <a:pt x="693821" y="3646328"/>
                  <a:pt x="1586357" y="3648566"/>
                </a:cubicBezTo>
                <a:cubicBezTo>
                  <a:pt x="1643220" y="3646968"/>
                  <a:pt x="1696937" y="3678416"/>
                  <a:pt x="1724950" y="3726935"/>
                </a:cubicBezTo>
                <a:cubicBezTo>
                  <a:pt x="1724950" y="3726935"/>
                  <a:pt x="1724950" y="3726935"/>
                  <a:pt x="2172189" y="4501577"/>
                </a:cubicBezTo>
                <a:cubicBezTo>
                  <a:pt x="2201168" y="4551769"/>
                  <a:pt x="2200578" y="4612341"/>
                  <a:pt x="2171729" y="4662459"/>
                </a:cubicBezTo>
                <a:cubicBezTo>
                  <a:pt x="2171729" y="4662459"/>
                  <a:pt x="2171729" y="4662459"/>
                  <a:pt x="1726432" y="5434863"/>
                </a:cubicBezTo>
                <a:cubicBezTo>
                  <a:pt x="1699249" y="5484020"/>
                  <a:pt x="1645909" y="5514815"/>
                  <a:pt x="1589746" y="5513779"/>
                </a:cubicBezTo>
                <a:cubicBezTo>
                  <a:pt x="1589746" y="5513779"/>
                  <a:pt x="1589746" y="5513779"/>
                  <a:pt x="698177" y="5513215"/>
                </a:cubicBezTo>
                <a:cubicBezTo>
                  <a:pt x="640348" y="5513140"/>
                  <a:pt x="587596" y="5483366"/>
                  <a:pt x="558617" y="5433172"/>
                </a:cubicBezTo>
                <a:cubicBezTo>
                  <a:pt x="558617" y="5433172"/>
                  <a:pt x="558617" y="5433172"/>
                  <a:pt x="111378" y="4658531"/>
                </a:cubicBezTo>
                <a:cubicBezTo>
                  <a:pt x="83365" y="4610012"/>
                  <a:pt x="82990" y="4547767"/>
                  <a:pt x="112805" y="4499321"/>
                </a:cubicBezTo>
                <a:cubicBezTo>
                  <a:pt x="112805" y="4499321"/>
                  <a:pt x="112805" y="4499321"/>
                  <a:pt x="557135" y="3725244"/>
                </a:cubicBezTo>
                <a:cubicBezTo>
                  <a:pt x="584319" y="3676088"/>
                  <a:pt x="637659" y="3645292"/>
                  <a:pt x="693821" y="3646328"/>
                </a:cubicBezTo>
                <a:close/>
                <a:moveTo>
                  <a:pt x="1975378" y="3263784"/>
                </a:moveTo>
                <a:cubicBezTo>
                  <a:pt x="1975378" y="3263784"/>
                  <a:pt x="1975378" y="3263784"/>
                  <a:pt x="2292917" y="3264581"/>
                </a:cubicBezTo>
                <a:cubicBezTo>
                  <a:pt x="2313148" y="3264012"/>
                  <a:pt x="2332259" y="3275200"/>
                  <a:pt x="2342225" y="3292462"/>
                </a:cubicBezTo>
                <a:cubicBezTo>
                  <a:pt x="2342225" y="3292462"/>
                  <a:pt x="2342225" y="3292462"/>
                  <a:pt x="2501341" y="3568059"/>
                </a:cubicBezTo>
                <a:cubicBezTo>
                  <a:pt x="2511651" y="3585916"/>
                  <a:pt x="2511441" y="3607466"/>
                  <a:pt x="2501177" y="3625297"/>
                </a:cubicBezTo>
                <a:cubicBezTo>
                  <a:pt x="2501177" y="3625297"/>
                  <a:pt x="2501177" y="3625297"/>
                  <a:pt x="2342753" y="3900096"/>
                </a:cubicBezTo>
                <a:cubicBezTo>
                  <a:pt x="2333082" y="3917585"/>
                  <a:pt x="2314104" y="3928542"/>
                  <a:pt x="2294123" y="3928173"/>
                </a:cubicBezTo>
                <a:cubicBezTo>
                  <a:pt x="2294123" y="3928173"/>
                  <a:pt x="2294123" y="3928173"/>
                  <a:pt x="1976927" y="3927972"/>
                </a:cubicBezTo>
                <a:cubicBezTo>
                  <a:pt x="1956353" y="3927946"/>
                  <a:pt x="1937585" y="3917353"/>
                  <a:pt x="1927275" y="3899495"/>
                </a:cubicBezTo>
                <a:cubicBezTo>
                  <a:pt x="1927275" y="3899495"/>
                  <a:pt x="1927275" y="3899495"/>
                  <a:pt x="1768160" y="3623899"/>
                </a:cubicBezTo>
                <a:cubicBezTo>
                  <a:pt x="1758193" y="3606636"/>
                  <a:pt x="1758060" y="3584492"/>
                  <a:pt x="1768668" y="3567256"/>
                </a:cubicBezTo>
                <a:cubicBezTo>
                  <a:pt x="1768668" y="3567256"/>
                  <a:pt x="1768668" y="3567256"/>
                  <a:pt x="1926748" y="3291861"/>
                </a:cubicBezTo>
                <a:cubicBezTo>
                  <a:pt x="1936419" y="3274372"/>
                  <a:pt x="1955397" y="3263416"/>
                  <a:pt x="1975378" y="3263784"/>
                </a:cubicBezTo>
                <a:close/>
                <a:moveTo>
                  <a:pt x="2130702" y="2828022"/>
                </a:moveTo>
                <a:cubicBezTo>
                  <a:pt x="2130702" y="2828022"/>
                  <a:pt x="2130702" y="2828022"/>
                  <a:pt x="2298374" y="2828442"/>
                </a:cubicBezTo>
                <a:cubicBezTo>
                  <a:pt x="2309057" y="2828143"/>
                  <a:pt x="2319148" y="2834050"/>
                  <a:pt x="2324410" y="2843165"/>
                </a:cubicBezTo>
                <a:cubicBezTo>
                  <a:pt x="2324410" y="2843165"/>
                  <a:pt x="2324410" y="2843165"/>
                  <a:pt x="2408429" y="2988689"/>
                </a:cubicBezTo>
                <a:cubicBezTo>
                  <a:pt x="2413873" y="2998119"/>
                  <a:pt x="2413762" y="3009498"/>
                  <a:pt x="2408342" y="3018913"/>
                </a:cubicBezTo>
                <a:cubicBezTo>
                  <a:pt x="2408342" y="3018913"/>
                  <a:pt x="2408342" y="3018913"/>
                  <a:pt x="2324689" y="3164017"/>
                </a:cubicBezTo>
                <a:cubicBezTo>
                  <a:pt x="2319583" y="3173251"/>
                  <a:pt x="2309561" y="3179037"/>
                  <a:pt x="2299011" y="3178842"/>
                </a:cubicBezTo>
                <a:cubicBezTo>
                  <a:pt x="2299011" y="3178842"/>
                  <a:pt x="2299011" y="3178842"/>
                  <a:pt x="2131520" y="3178736"/>
                </a:cubicBezTo>
                <a:cubicBezTo>
                  <a:pt x="2120657" y="3178722"/>
                  <a:pt x="2110746" y="3173129"/>
                  <a:pt x="2105302" y="3163699"/>
                </a:cubicBezTo>
                <a:cubicBezTo>
                  <a:pt x="2105302" y="3163699"/>
                  <a:pt x="2105302" y="3163699"/>
                  <a:pt x="2021284" y="3018175"/>
                </a:cubicBezTo>
                <a:cubicBezTo>
                  <a:pt x="2016021" y="3009060"/>
                  <a:pt x="2015951" y="2997367"/>
                  <a:pt x="2021552" y="2988265"/>
                </a:cubicBezTo>
                <a:cubicBezTo>
                  <a:pt x="2021552" y="2988265"/>
                  <a:pt x="2021552" y="2988265"/>
                  <a:pt x="2105024" y="2842847"/>
                </a:cubicBezTo>
                <a:cubicBezTo>
                  <a:pt x="2110131" y="2833613"/>
                  <a:pt x="2120152" y="2827827"/>
                  <a:pt x="2130702" y="2828022"/>
                </a:cubicBezTo>
                <a:close/>
                <a:moveTo>
                  <a:pt x="3794942" y="2543905"/>
                </a:moveTo>
                <a:cubicBezTo>
                  <a:pt x="3794942" y="2543905"/>
                  <a:pt x="3794942" y="2543905"/>
                  <a:pt x="6706383" y="2551204"/>
                </a:cubicBezTo>
                <a:cubicBezTo>
                  <a:pt x="6891871" y="2545988"/>
                  <a:pt x="7067096" y="2648572"/>
                  <a:pt x="7158474" y="2806842"/>
                </a:cubicBezTo>
                <a:cubicBezTo>
                  <a:pt x="7158474" y="2806842"/>
                  <a:pt x="7158474" y="2806842"/>
                  <a:pt x="8617364" y="5333715"/>
                </a:cubicBezTo>
                <a:cubicBezTo>
                  <a:pt x="8711893" y="5497443"/>
                  <a:pt x="8709969" y="5695027"/>
                  <a:pt x="8615859" y="5858514"/>
                </a:cubicBezTo>
                <a:cubicBezTo>
                  <a:pt x="8615859" y="5858514"/>
                  <a:pt x="8615859" y="5858514"/>
                  <a:pt x="8311811" y="6385912"/>
                </a:cubicBezTo>
                <a:lnTo>
                  <a:pt x="8280844" y="6439627"/>
                </a:lnTo>
                <a:lnTo>
                  <a:pt x="2237916" y="6439627"/>
                </a:lnTo>
                <a:lnTo>
                  <a:pt x="2151815" y="6290497"/>
                </a:lnTo>
                <a:cubicBezTo>
                  <a:pt x="2071676" y="6151692"/>
                  <a:pt x="1986194" y="6003633"/>
                  <a:pt x="1895013" y="5845703"/>
                </a:cubicBezTo>
                <a:cubicBezTo>
                  <a:pt x="1803636" y="5687432"/>
                  <a:pt x="1802408" y="5484390"/>
                  <a:pt x="1899669" y="5326361"/>
                </a:cubicBezTo>
                <a:cubicBezTo>
                  <a:pt x="1899669" y="5326361"/>
                  <a:pt x="1899669" y="5326361"/>
                  <a:pt x="3349069" y="2801330"/>
                </a:cubicBezTo>
                <a:cubicBezTo>
                  <a:pt x="3437742" y="2640982"/>
                  <a:pt x="3611741" y="2540524"/>
                  <a:pt x="3794942" y="2543905"/>
                </a:cubicBezTo>
                <a:close/>
                <a:moveTo>
                  <a:pt x="634940" y="2395105"/>
                </a:moveTo>
                <a:cubicBezTo>
                  <a:pt x="634940" y="2395105"/>
                  <a:pt x="634940" y="2395105"/>
                  <a:pt x="1188015" y="2396492"/>
                </a:cubicBezTo>
                <a:cubicBezTo>
                  <a:pt x="1223252" y="2395501"/>
                  <a:pt x="1256539" y="2414988"/>
                  <a:pt x="1273897" y="2445054"/>
                </a:cubicBezTo>
                <a:cubicBezTo>
                  <a:pt x="1273897" y="2445054"/>
                  <a:pt x="1273897" y="2445054"/>
                  <a:pt x="1551037" y="2925075"/>
                </a:cubicBezTo>
                <a:cubicBezTo>
                  <a:pt x="1568994" y="2956177"/>
                  <a:pt x="1568629" y="2993712"/>
                  <a:pt x="1550752" y="3024769"/>
                </a:cubicBezTo>
                <a:cubicBezTo>
                  <a:pt x="1550752" y="3024769"/>
                  <a:pt x="1550752" y="3024769"/>
                  <a:pt x="1274816" y="3503403"/>
                </a:cubicBezTo>
                <a:cubicBezTo>
                  <a:pt x="1257971" y="3533863"/>
                  <a:pt x="1224917" y="3552947"/>
                  <a:pt x="1190116" y="3552304"/>
                </a:cubicBezTo>
                <a:cubicBezTo>
                  <a:pt x="1190116" y="3552304"/>
                  <a:pt x="1190116" y="3552304"/>
                  <a:pt x="637639" y="3551955"/>
                </a:cubicBezTo>
                <a:cubicBezTo>
                  <a:pt x="601804" y="3551909"/>
                  <a:pt x="569115" y="3533458"/>
                  <a:pt x="551158" y="3502355"/>
                </a:cubicBezTo>
                <a:cubicBezTo>
                  <a:pt x="551158" y="3502355"/>
                  <a:pt x="551158" y="3502355"/>
                  <a:pt x="274018" y="3022335"/>
                </a:cubicBezTo>
                <a:cubicBezTo>
                  <a:pt x="256660" y="2992269"/>
                  <a:pt x="256426" y="2953698"/>
                  <a:pt x="274903" y="2923678"/>
                </a:cubicBezTo>
                <a:cubicBezTo>
                  <a:pt x="274903" y="2923678"/>
                  <a:pt x="274903" y="2923678"/>
                  <a:pt x="550240" y="2444007"/>
                </a:cubicBezTo>
                <a:cubicBezTo>
                  <a:pt x="567085" y="2413547"/>
                  <a:pt x="600139" y="2394463"/>
                  <a:pt x="634940" y="2395105"/>
                </a:cubicBezTo>
                <a:close/>
                <a:moveTo>
                  <a:pt x="2521339" y="1975621"/>
                </a:moveTo>
                <a:cubicBezTo>
                  <a:pt x="2521339" y="1975621"/>
                  <a:pt x="2521339" y="1975621"/>
                  <a:pt x="2985874" y="1976785"/>
                </a:cubicBezTo>
                <a:cubicBezTo>
                  <a:pt x="3015469" y="1975952"/>
                  <a:pt x="3043427" y="1992321"/>
                  <a:pt x="3058007" y="2017574"/>
                </a:cubicBezTo>
                <a:cubicBezTo>
                  <a:pt x="3058007" y="2017574"/>
                  <a:pt x="3058007" y="2017574"/>
                  <a:pt x="3290779" y="2420748"/>
                </a:cubicBezTo>
                <a:cubicBezTo>
                  <a:pt x="3305862" y="2446871"/>
                  <a:pt x="3305555" y="2478396"/>
                  <a:pt x="3290540" y="2504482"/>
                </a:cubicBezTo>
                <a:cubicBezTo>
                  <a:pt x="3290540" y="2504482"/>
                  <a:pt x="3290540" y="2504482"/>
                  <a:pt x="3058778" y="2906492"/>
                </a:cubicBezTo>
                <a:cubicBezTo>
                  <a:pt x="3044630" y="2932076"/>
                  <a:pt x="3016868" y="2948104"/>
                  <a:pt x="2987637" y="2947565"/>
                </a:cubicBezTo>
                <a:cubicBezTo>
                  <a:pt x="2987637" y="2947565"/>
                  <a:pt x="2987637" y="2947565"/>
                  <a:pt x="2523606" y="2947271"/>
                </a:cubicBezTo>
                <a:cubicBezTo>
                  <a:pt x="2493508" y="2947232"/>
                  <a:pt x="2466052" y="2931735"/>
                  <a:pt x="2450970" y="2905612"/>
                </a:cubicBezTo>
                <a:cubicBezTo>
                  <a:pt x="2450970" y="2905612"/>
                  <a:pt x="2450970" y="2905612"/>
                  <a:pt x="2218197" y="2502438"/>
                </a:cubicBezTo>
                <a:cubicBezTo>
                  <a:pt x="2203617" y="2477185"/>
                  <a:pt x="2203422" y="2444788"/>
                  <a:pt x="2218941" y="2419574"/>
                </a:cubicBezTo>
                <a:cubicBezTo>
                  <a:pt x="2218941" y="2419574"/>
                  <a:pt x="2218941" y="2419574"/>
                  <a:pt x="2450199" y="2016694"/>
                </a:cubicBezTo>
                <a:cubicBezTo>
                  <a:pt x="2464347" y="1991110"/>
                  <a:pt x="2492109" y="1975081"/>
                  <a:pt x="2521339" y="1975621"/>
                </a:cubicBezTo>
                <a:close/>
                <a:moveTo>
                  <a:pt x="3564142" y="34"/>
                </a:moveTo>
                <a:cubicBezTo>
                  <a:pt x="3564142" y="34"/>
                  <a:pt x="3564142" y="34"/>
                  <a:pt x="4738405" y="2977"/>
                </a:cubicBezTo>
                <a:cubicBezTo>
                  <a:pt x="4813218" y="874"/>
                  <a:pt x="4883890" y="42249"/>
                  <a:pt x="4920745" y="106084"/>
                </a:cubicBezTo>
                <a:cubicBezTo>
                  <a:pt x="4920745" y="106084"/>
                  <a:pt x="4920745" y="106084"/>
                  <a:pt x="5509155" y="1125240"/>
                </a:cubicBezTo>
                <a:cubicBezTo>
                  <a:pt x="5547281" y="1191277"/>
                  <a:pt x="5546507" y="1270967"/>
                  <a:pt x="5508549" y="1336906"/>
                </a:cubicBezTo>
                <a:cubicBezTo>
                  <a:pt x="5508549" y="1336906"/>
                  <a:pt x="5508549" y="1336906"/>
                  <a:pt x="4922696" y="2353119"/>
                </a:cubicBezTo>
                <a:cubicBezTo>
                  <a:pt x="4886932" y="2417792"/>
                  <a:pt x="4816753" y="2458309"/>
                  <a:pt x="4742864" y="2456945"/>
                </a:cubicBezTo>
                <a:cubicBezTo>
                  <a:pt x="4742864" y="2456945"/>
                  <a:pt x="4742864" y="2456945"/>
                  <a:pt x="3569871" y="2456203"/>
                </a:cubicBezTo>
                <a:cubicBezTo>
                  <a:pt x="3493788" y="2456106"/>
                  <a:pt x="3424385" y="2416932"/>
                  <a:pt x="3386259" y="2350896"/>
                </a:cubicBezTo>
                <a:cubicBezTo>
                  <a:pt x="3386259" y="2350896"/>
                  <a:pt x="3386259" y="2350896"/>
                  <a:pt x="2797848" y="1331739"/>
                </a:cubicBezTo>
                <a:cubicBezTo>
                  <a:pt x="2760993" y="1267904"/>
                  <a:pt x="2760499" y="1186012"/>
                  <a:pt x="2799727" y="1122274"/>
                </a:cubicBezTo>
                <a:cubicBezTo>
                  <a:pt x="2799727" y="1122274"/>
                  <a:pt x="2799727" y="1122274"/>
                  <a:pt x="3384310" y="103860"/>
                </a:cubicBezTo>
                <a:cubicBezTo>
                  <a:pt x="3420073" y="39188"/>
                  <a:pt x="3490251" y="-1330"/>
                  <a:pt x="3564142" y="34"/>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425293" y="2408157"/>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300">
                <a:solidFill>
                  <a:schemeClr val="bg1">
                    <a:lumMod val="95000"/>
                  </a:schemeClr>
                </a:solidFill>
              </a:defRPr>
            </a:lvl1pPr>
          </a:lstStyle>
          <a:p>
            <a:pPr rtl="0"/>
            <a:r>
              <a:rPr lang="cs-CZ" dirty="0"/>
              <a:t>Kliknutím můžete upravit nadpis oddělovacího snímku</a:t>
            </a:r>
          </a:p>
        </p:txBody>
      </p:sp>
      <p:sp>
        <p:nvSpPr>
          <p:cNvPr id="3" name="Podnadpis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7607300" y="4386894"/>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4" name="Zástupný symbol pro zápatí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545171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ddělovací snímek 2">
    <p:spTree>
      <p:nvGrpSpPr>
        <p:cNvPr id="1" name=""/>
        <p:cNvGrpSpPr/>
        <p:nvPr/>
      </p:nvGrpSpPr>
      <p:grpSpPr>
        <a:xfrm>
          <a:off x="0" y="0"/>
          <a:ext cx="0" cy="0"/>
          <a:chOff x="0" y="0"/>
          <a:chExt cx="0" cy="0"/>
        </a:xfrm>
      </p:grpSpPr>
      <p:sp>
        <p:nvSpPr>
          <p:cNvPr id="12" name="Zástupný symbol obrázku 11">
            <a:extLst>
              <a:ext uri="{FF2B5EF4-FFF2-40B4-BE49-F238E27FC236}">
                <a16:creationId xmlns:a16="http://schemas.microsoft.com/office/drawing/2014/main" xmlns="" id="{7B7C90C9-77F3-4C3C-97F8-425EF81FB7A7}"/>
              </a:ext>
            </a:extLst>
          </p:cNvPr>
          <p:cNvSpPr>
            <a:spLocks noGrp="1"/>
          </p:cNvSpPr>
          <p:nvPr>
            <p:ph type="pic" sz="quarter" idx="13" hasCustomPrompt="1"/>
          </p:nvPr>
        </p:nvSpPr>
        <p:spPr>
          <a:xfrm>
            <a:off x="-1" y="0"/>
            <a:ext cx="11795125" cy="6858000"/>
          </a:xfrm>
          <a:custGeom>
            <a:avLst/>
            <a:gdLst>
              <a:gd name="connsiteX0" fmla="*/ 4729712 w 11795125"/>
              <a:gd name="connsiteY0" fmla="*/ 4417922 h 6858000"/>
              <a:gd name="connsiteX1" fmla="*/ 7234278 w 11795125"/>
              <a:gd name="connsiteY1" fmla="*/ 4419507 h 6858000"/>
              <a:gd name="connsiteX2" fmla="*/ 7626325 w 11795125"/>
              <a:gd name="connsiteY2" fmla="*/ 4644358 h 6858000"/>
              <a:gd name="connsiteX3" fmla="*/ 8882694 w 11795125"/>
              <a:gd name="connsiteY3" fmla="*/ 6820455 h 6858000"/>
              <a:gd name="connsiteX4" fmla="*/ 8898077 w 11795125"/>
              <a:gd name="connsiteY4" fmla="*/ 6858000 h 6858000"/>
              <a:gd name="connsiteX5" fmla="*/ 3070863 w 11795125"/>
              <a:gd name="connsiteY5" fmla="*/ 6858000 h 6858000"/>
              <a:gd name="connsiteX6" fmla="*/ 3094823 w 11795125"/>
              <a:gd name="connsiteY6" fmla="*/ 6809422 h 6858000"/>
              <a:gd name="connsiteX7" fmla="*/ 4345735 w 11795125"/>
              <a:gd name="connsiteY7" fmla="*/ 4639611 h 6858000"/>
              <a:gd name="connsiteX8" fmla="*/ 4729712 w 11795125"/>
              <a:gd name="connsiteY8" fmla="*/ 4417922 h 6858000"/>
              <a:gd name="connsiteX9" fmla="*/ 2031302 w 11795125"/>
              <a:gd name="connsiteY9" fmla="*/ 2039301 h 6858000"/>
              <a:gd name="connsiteX10" fmla="*/ 2747265 w 11795125"/>
              <a:gd name="connsiteY10" fmla="*/ 2039754 h 6858000"/>
              <a:gd name="connsiteX11" fmla="*/ 2859337 w 11795125"/>
              <a:gd name="connsiteY11" fmla="*/ 2104031 h 6858000"/>
              <a:gd name="connsiteX12" fmla="*/ 3218486 w 11795125"/>
              <a:gd name="connsiteY12" fmla="*/ 2726096 h 6858000"/>
              <a:gd name="connsiteX13" fmla="*/ 3217340 w 11795125"/>
              <a:gd name="connsiteY13" fmla="*/ 2853948 h 6858000"/>
              <a:gd name="connsiteX14" fmla="*/ 2860527 w 11795125"/>
              <a:gd name="connsiteY14" fmla="*/ 3475560 h 6858000"/>
              <a:gd name="connsiteX15" fmla="*/ 2750762 w 11795125"/>
              <a:gd name="connsiteY15" fmla="*/ 3538933 h 6858000"/>
              <a:gd name="connsiteX16" fmla="*/ 2034023 w 11795125"/>
              <a:gd name="connsiteY16" fmla="*/ 3537136 h 6858000"/>
              <a:gd name="connsiteX17" fmla="*/ 1922728 w 11795125"/>
              <a:gd name="connsiteY17" fmla="*/ 3474202 h 6858000"/>
              <a:gd name="connsiteX18" fmla="*/ 1563578 w 11795125"/>
              <a:gd name="connsiteY18" fmla="*/ 2852137 h 6858000"/>
              <a:gd name="connsiteX19" fmla="*/ 1563948 w 11795125"/>
              <a:gd name="connsiteY19" fmla="*/ 2722942 h 6858000"/>
              <a:gd name="connsiteX20" fmla="*/ 1921537 w 11795125"/>
              <a:gd name="connsiteY20" fmla="*/ 2102674 h 6858000"/>
              <a:gd name="connsiteX21" fmla="*/ 2031302 w 11795125"/>
              <a:gd name="connsiteY21" fmla="*/ 2039301 h 6858000"/>
              <a:gd name="connsiteX22" fmla="*/ 9343478 w 11795125"/>
              <a:gd name="connsiteY22" fmla="*/ 1795745 h 6858000"/>
              <a:gd name="connsiteX23" fmla="*/ 11620502 w 11795125"/>
              <a:gd name="connsiteY23" fmla="*/ 1797185 h 6858000"/>
              <a:gd name="connsiteX24" fmla="*/ 11795125 w 11795125"/>
              <a:gd name="connsiteY24" fmla="*/ 1797296 h 6858000"/>
              <a:gd name="connsiteX25" fmla="*/ 11795125 w 11795125"/>
              <a:gd name="connsiteY25" fmla="*/ 6858000 h 6858000"/>
              <a:gd name="connsiteX26" fmla="*/ 8996698 w 11795125"/>
              <a:gd name="connsiteY26" fmla="*/ 6858000 h 6858000"/>
              <a:gd name="connsiteX27" fmla="*/ 8963663 w 11795125"/>
              <a:gd name="connsiteY27" fmla="*/ 6815289 h 6858000"/>
              <a:gd name="connsiteX28" fmla="*/ 7707295 w 11795125"/>
              <a:gd name="connsiteY28" fmla="*/ 4639193 h 6858000"/>
              <a:gd name="connsiteX29" fmla="*/ 7708590 w 11795125"/>
              <a:gd name="connsiteY29" fmla="*/ 4187244 h 6858000"/>
              <a:gd name="connsiteX30" fmla="*/ 8959501 w 11795125"/>
              <a:gd name="connsiteY30" fmla="*/ 2017434 h 6858000"/>
              <a:gd name="connsiteX31" fmla="*/ 9343478 w 11795125"/>
              <a:gd name="connsiteY31" fmla="*/ 1795745 h 6858000"/>
              <a:gd name="connsiteX32" fmla="*/ 3102644 w 11795125"/>
              <a:gd name="connsiteY32" fmla="*/ 1739841 h 6858000"/>
              <a:gd name="connsiteX33" fmla="*/ 3385876 w 11795125"/>
              <a:gd name="connsiteY33" fmla="*/ 1740020 h 6858000"/>
              <a:gd name="connsiteX34" fmla="*/ 3430211 w 11795125"/>
              <a:gd name="connsiteY34" fmla="*/ 1765448 h 6858000"/>
              <a:gd name="connsiteX35" fmla="*/ 3572289 w 11795125"/>
              <a:gd name="connsiteY35" fmla="*/ 2011533 h 6858000"/>
              <a:gd name="connsiteX36" fmla="*/ 3571836 w 11795125"/>
              <a:gd name="connsiteY36" fmla="*/ 2062111 h 6858000"/>
              <a:gd name="connsiteX37" fmla="*/ 3430681 w 11795125"/>
              <a:gd name="connsiteY37" fmla="*/ 2308019 h 6858000"/>
              <a:gd name="connsiteX38" fmla="*/ 3387260 w 11795125"/>
              <a:gd name="connsiteY38" fmla="*/ 2333088 h 6858000"/>
              <a:gd name="connsiteX39" fmla="*/ 3103720 w 11795125"/>
              <a:gd name="connsiteY39" fmla="*/ 2332378 h 6858000"/>
              <a:gd name="connsiteX40" fmla="*/ 3059693 w 11795125"/>
              <a:gd name="connsiteY40" fmla="*/ 2307481 h 6858000"/>
              <a:gd name="connsiteX41" fmla="*/ 2917615 w 11795125"/>
              <a:gd name="connsiteY41" fmla="*/ 2061395 h 6858000"/>
              <a:gd name="connsiteX42" fmla="*/ 2917761 w 11795125"/>
              <a:gd name="connsiteY42" fmla="*/ 2010286 h 6858000"/>
              <a:gd name="connsiteX43" fmla="*/ 3059222 w 11795125"/>
              <a:gd name="connsiteY43" fmla="*/ 1764910 h 6858000"/>
              <a:gd name="connsiteX44" fmla="*/ 3102644 w 11795125"/>
              <a:gd name="connsiteY44" fmla="*/ 1739841 h 6858000"/>
              <a:gd name="connsiteX45" fmla="*/ 3522963 w 11795125"/>
              <a:gd name="connsiteY45" fmla="*/ 1598675 h 6858000"/>
              <a:gd name="connsiteX46" fmla="*/ 3625194 w 11795125"/>
              <a:gd name="connsiteY46" fmla="*/ 1598740 h 6858000"/>
              <a:gd name="connsiteX47" fmla="*/ 3641197 w 11795125"/>
              <a:gd name="connsiteY47" fmla="*/ 1607918 h 6858000"/>
              <a:gd name="connsiteX48" fmla="*/ 3692479 w 11795125"/>
              <a:gd name="connsiteY48" fmla="*/ 1696742 h 6858000"/>
              <a:gd name="connsiteX49" fmla="*/ 3692315 w 11795125"/>
              <a:gd name="connsiteY49" fmla="*/ 1714998 h 6858000"/>
              <a:gd name="connsiteX50" fmla="*/ 3641367 w 11795125"/>
              <a:gd name="connsiteY50" fmla="*/ 1803757 h 6858000"/>
              <a:gd name="connsiteX51" fmla="*/ 3625694 w 11795125"/>
              <a:gd name="connsiteY51" fmla="*/ 1812806 h 6858000"/>
              <a:gd name="connsiteX52" fmla="*/ 3523352 w 11795125"/>
              <a:gd name="connsiteY52" fmla="*/ 1812549 h 6858000"/>
              <a:gd name="connsiteX53" fmla="*/ 3507459 w 11795125"/>
              <a:gd name="connsiteY53" fmla="*/ 1803563 h 6858000"/>
              <a:gd name="connsiteX54" fmla="*/ 3456177 w 11795125"/>
              <a:gd name="connsiteY54" fmla="*/ 1714739 h 6858000"/>
              <a:gd name="connsiteX55" fmla="*/ 3456230 w 11795125"/>
              <a:gd name="connsiteY55" fmla="*/ 1696292 h 6858000"/>
              <a:gd name="connsiteX56" fmla="*/ 3507290 w 11795125"/>
              <a:gd name="connsiteY56" fmla="*/ 1607724 h 6858000"/>
              <a:gd name="connsiteX57" fmla="*/ 3522963 w 11795125"/>
              <a:gd name="connsiteY57" fmla="*/ 1598675 h 6858000"/>
              <a:gd name="connsiteX58" fmla="*/ 4199803 w 11795125"/>
              <a:gd name="connsiteY58" fmla="*/ 1370724 h 6858000"/>
              <a:gd name="connsiteX59" fmla="*/ 4537019 w 11795125"/>
              <a:gd name="connsiteY59" fmla="*/ 1370938 h 6858000"/>
              <a:gd name="connsiteX60" fmla="*/ 4589804 w 11795125"/>
              <a:gd name="connsiteY60" fmla="*/ 1401211 h 6858000"/>
              <a:gd name="connsiteX61" fmla="*/ 4758963 w 11795125"/>
              <a:gd name="connsiteY61" fmla="*/ 1694203 h 6858000"/>
              <a:gd name="connsiteX62" fmla="*/ 4758423 w 11795125"/>
              <a:gd name="connsiteY62" fmla="*/ 1754421 h 6858000"/>
              <a:gd name="connsiteX63" fmla="*/ 4590365 w 11795125"/>
              <a:gd name="connsiteY63" fmla="*/ 2047199 h 6858000"/>
              <a:gd name="connsiteX64" fmla="*/ 4538665 w 11795125"/>
              <a:gd name="connsiteY64" fmla="*/ 2077046 h 6858000"/>
              <a:gd name="connsiteX65" fmla="*/ 4201084 w 11795125"/>
              <a:gd name="connsiteY65" fmla="*/ 2076201 h 6858000"/>
              <a:gd name="connsiteX66" fmla="*/ 4148664 w 11795125"/>
              <a:gd name="connsiteY66" fmla="*/ 2046559 h 6858000"/>
              <a:gd name="connsiteX67" fmla="*/ 3979505 w 11795125"/>
              <a:gd name="connsiteY67" fmla="*/ 1753567 h 6858000"/>
              <a:gd name="connsiteX68" fmla="*/ 3979680 w 11795125"/>
              <a:gd name="connsiteY68" fmla="*/ 1692718 h 6858000"/>
              <a:gd name="connsiteX69" fmla="*/ 4148104 w 11795125"/>
              <a:gd name="connsiteY69" fmla="*/ 1400573 h 6858000"/>
              <a:gd name="connsiteX70" fmla="*/ 4199803 w 11795125"/>
              <a:gd name="connsiteY70" fmla="*/ 1370724 h 6858000"/>
              <a:gd name="connsiteX71" fmla="*/ 3525946 w 11795125"/>
              <a:gd name="connsiteY71" fmla="*/ 1141304 h 6858000"/>
              <a:gd name="connsiteX72" fmla="*/ 3719554 w 11795125"/>
              <a:gd name="connsiteY72" fmla="*/ 1141427 h 6858000"/>
              <a:gd name="connsiteX73" fmla="*/ 3749860 w 11795125"/>
              <a:gd name="connsiteY73" fmla="*/ 1158808 h 6858000"/>
              <a:gd name="connsiteX74" fmla="*/ 3846980 w 11795125"/>
              <a:gd name="connsiteY74" fmla="*/ 1327024 h 6858000"/>
              <a:gd name="connsiteX75" fmla="*/ 3846670 w 11795125"/>
              <a:gd name="connsiteY75" fmla="*/ 1361598 h 6858000"/>
              <a:gd name="connsiteX76" fmla="*/ 3750182 w 11795125"/>
              <a:gd name="connsiteY76" fmla="*/ 1529691 h 6858000"/>
              <a:gd name="connsiteX77" fmla="*/ 3720499 w 11795125"/>
              <a:gd name="connsiteY77" fmla="*/ 1546828 h 6858000"/>
              <a:gd name="connsiteX78" fmla="*/ 3526682 w 11795125"/>
              <a:gd name="connsiteY78" fmla="*/ 1546343 h 6858000"/>
              <a:gd name="connsiteX79" fmla="*/ 3496586 w 11795125"/>
              <a:gd name="connsiteY79" fmla="*/ 1529324 h 6858000"/>
              <a:gd name="connsiteX80" fmla="*/ 3399466 w 11795125"/>
              <a:gd name="connsiteY80" fmla="*/ 1361108 h 6858000"/>
              <a:gd name="connsiteX81" fmla="*/ 3399566 w 11795125"/>
              <a:gd name="connsiteY81" fmla="*/ 1326172 h 6858000"/>
              <a:gd name="connsiteX82" fmla="*/ 3496264 w 11795125"/>
              <a:gd name="connsiteY82" fmla="*/ 1158441 h 6858000"/>
              <a:gd name="connsiteX83" fmla="*/ 3525946 w 11795125"/>
              <a:gd name="connsiteY83" fmla="*/ 1141304 h 6858000"/>
              <a:gd name="connsiteX84" fmla="*/ 3955878 w 11795125"/>
              <a:gd name="connsiteY84" fmla="*/ 173494 h 6858000"/>
              <a:gd name="connsiteX85" fmla="*/ 4500068 w 11795125"/>
              <a:gd name="connsiteY85" fmla="*/ 173838 h 6858000"/>
              <a:gd name="connsiteX86" fmla="*/ 4585252 w 11795125"/>
              <a:gd name="connsiteY86" fmla="*/ 222694 h 6858000"/>
              <a:gd name="connsiteX87" fmla="*/ 4858234 w 11795125"/>
              <a:gd name="connsiteY87" fmla="*/ 695514 h 6858000"/>
              <a:gd name="connsiteX88" fmla="*/ 4857363 w 11795125"/>
              <a:gd name="connsiteY88" fmla="*/ 792690 h 6858000"/>
              <a:gd name="connsiteX89" fmla="*/ 4586156 w 11795125"/>
              <a:gd name="connsiteY89" fmla="*/ 1265167 h 6858000"/>
              <a:gd name="connsiteX90" fmla="*/ 4502727 w 11795125"/>
              <a:gd name="connsiteY90" fmla="*/ 1313334 h 6858000"/>
              <a:gd name="connsiteX91" fmla="*/ 3957947 w 11795125"/>
              <a:gd name="connsiteY91" fmla="*/ 1311968 h 6858000"/>
              <a:gd name="connsiteX92" fmla="*/ 3873354 w 11795125"/>
              <a:gd name="connsiteY92" fmla="*/ 1264134 h 6858000"/>
              <a:gd name="connsiteX93" fmla="*/ 3600372 w 11795125"/>
              <a:gd name="connsiteY93" fmla="*/ 791315 h 6858000"/>
              <a:gd name="connsiteX94" fmla="*/ 3600653 w 11795125"/>
              <a:gd name="connsiteY94" fmla="*/ 693116 h 6858000"/>
              <a:gd name="connsiteX95" fmla="*/ 3872449 w 11795125"/>
              <a:gd name="connsiteY95" fmla="*/ 221662 h 6858000"/>
              <a:gd name="connsiteX96" fmla="*/ 3955878 w 11795125"/>
              <a:gd name="connsiteY96" fmla="*/ 173494 h 6858000"/>
              <a:gd name="connsiteX97" fmla="*/ 3852283 w 11795125"/>
              <a:gd name="connsiteY97" fmla="*/ 0 h 6858000"/>
              <a:gd name="connsiteX98" fmla="*/ 6130031 w 11795125"/>
              <a:gd name="connsiteY98" fmla="*/ 0 h 6858000"/>
              <a:gd name="connsiteX99" fmla="*/ 6102465 w 11795125"/>
              <a:gd name="connsiteY99" fmla="*/ 36730 h 6858000"/>
              <a:gd name="connsiteX100" fmla="*/ 5879948 w 11795125"/>
              <a:gd name="connsiteY100" fmla="*/ 127724 h 6858000"/>
              <a:gd name="connsiteX101" fmla="*/ 4102884 w 11795125"/>
              <a:gd name="connsiteY101" fmla="*/ 123270 h 6858000"/>
              <a:gd name="connsiteX102" fmla="*/ 3877665 w 11795125"/>
              <a:gd name="connsiteY102" fmla="*/ 32818 h 6858000"/>
              <a:gd name="connsiteX103" fmla="*/ 0 w 11795125"/>
              <a:gd name="connsiteY103" fmla="*/ 0 h 6858000"/>
              <a:gd name="connsiteX104" fmla="*/ 3781476 w 11795125"/>
              <a:gd name="connsiteY104" fmla="*/ 0 h 6858000"/>
              <a:gd name="connsiteX105" fmla="*/ 3800985 w 11795125"/>
              <a:gd name="connsiteY105" fmla="*/ 47617 h 6858000"/>
              <a:gd name="connsiteX106" fmla="*/ 3766711 w 11795125"/>
              <a:gd name="connsiteY106" fmla="*/ 287889 h 6858000"/>
              <a:gd name="connsiteX107" fmla="*/ 2882037 w 11795125"/>
              <a:gd name="connsiteY107" fmla="*/ 1829098 h 6858000"/>
              <a:gd name="connsiteX108" fmla="*/ 2609888 w 11795125"/>
              <a:gd name="connsiteY108" fmla="*/ 1986223 h 6858000"/>
              <a:gd name="connsiteX109" fmla="*/ 832823 w 11795125"/>
              <a:gd name="connsiteY109" fmla="*/ 1981768 h 6858000"/>
              <a:gd name="connsiteX110" fmla="*/ 556879 w 11795125"/>
              <a:gd name="connsiteY110" fmla="*/ 1825733 h 6858000"/>
              <a:gd name="connsiteX111" fmla="*/ 79254 w 11795125"/>
              <a:gd name="connsiteY111" fmla="*/ 998462 h 6858000"/>
              <a:gd name="connsiteX112" fmla="*/ 0 w 11795125"/>
              <a:gd name="connsiteY112" fmla="*/ 86119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11795125" h="6858000">
                <a:moveTo>
                  <a:pt x="4729712" y="4417922"/>
                </a:moveTo>
                <a:cubicBezTo>
                  <a:pt x="4729712" y="4417922"/>
                  <a:pt x="4729712" y="4417922"/>
                  <a:pt x="7234278" y="4419507"/>
                </a:cubicBezTo>
                <a:cubicBezTo>
                  <a:pt x="7396730" y="4419716"/>
                  <a:pt x="7544918" y="4503359"/>
                  <a:pt x="7626325" y="4644358"/>
                </a:cubicBezTo>
                <a:cubicBezTo>
                  <a:pt x="7626325" y="4644358"/>
                  <a:pt x="7626325" y="4644358"/>
                  <a:pt x="8882694" y="6820455"/>
                </a:cubicBezTo>
                <a:lnTo>
                  <a:pt x="8898077" y="6858000"/>
                </a:lnTo>
                <a:lnTo>
                  <a:pt x="3070863" y="6858000"/>
                </a:lnTo>
                <a:lnTo>
                  <a:pt x="3094823" y="6809422"/>
                </a:lnTo>
                <a:cubicBezTo>
                  <a:pt x="3094823" y="6809422"/>
                  <a:pt x="3094823" y="6809422"/>
                  <a:pt x="4345735" y="4639611"/>
                </a:cubicBezTo>
                <a:cubicBezTo>
                  <a:pt x="4422097" y="4501523"/>
                  <a:pt x="4571941" y="4415010"/>
                  <a:pt x="4729712" y="4417922"/>
                </a:cubicBezTo>
                <a:close/>
                <a:moveTo>
                  <a:pt x="2031302" y="2039301"/>
                </a:moveTo>
                <a:cubicBezTo>
                  <a:pt x="2031302" y="2039301"/>
                  <a:pt x="2031302" y="2039301"/>
                  <a:pt x="2747265" y="2039754"/>
                </a:cubicBezTo>
                <a:cubicBezTo>
                  <a:pt x="2793703" y="2039814"/>
                  <a:pt x="2836066" y="2063724"/>
                  <a:pt x="2859337" y="2104031"/>
                </a:cubicBezTo>
                <a:cubicBezTo>
                  <a:pt x="2859337" y="2104031"/>
                  <a:pt x="2859337" y="2104031"/>
                  <a:pt x="3218486" y="2726096"/>
                </a:cubicBezTo>
                <a:cubicBezTo>
                  <a:pt x="3240981" y="2765058"/>
                  <a:pt x="3241283" y="2815045"/>
                  <a:pt x="3217340" y="2853948"/>
                </a:cubicBezTo>
                <a:cubicBezTo>
                  <a:pt x="3217340" y="2853948"/>
                  <a:pt x="3217340" y="2853948"/>
                  <a:pt x="2860527" y="3475560"/>
                </a:cubicBezTo>
                <a:cubicBezTo>
                  <a:pt x="2838697" y="3515034"/>
                  <a:pt x="2795862" y="3539765"/>
                  <a:pt x="2750762" y="3538933"/>
                </a:cubicBezTo>
                <a:cubicBezTo>
                  <a:pt x="2750762" y="3538933"/>
                  <a:pt x="2750762" y="3538933"/>
                  <a:pt x="2034023" y="3537136"/>
                </a:cubicBezTo>
                <a:cubicBezTo>
                  <a:pt x="1988359" y="3538420"/>
                  <a:pt x="1945223" y="3513165"/>
                  <a:pt x="1922728" y="3474202"/>
                </a:cubicBezTo>
                <a:cubicBezTo>
                  <a:pt x="1922728" y="3474202"/>
                  <a:pt x="1922728" y="3474202"/>
                  <a:pt x="1563578" y="2852137"/>
                </a:cubicBezTo>
                <a:cubicBezTo>
                  <a:pt x="1540307" y="2811831"/>
                  <a:pt x="1540780" y="2763190"/>
                  <a:pt x="1563948" y="2722942"/>
                </a:cubicBezTo>
                <a:cubicBezTo>
                  <a:pt x="1563948" y="2722942"/>
                  <a:pt x="1563948" y="2722942"/>
                  <a:pt x="1921537" y="2102674"/>
                </a:cubicBezTo>
                <a:cubicBezTo>
                  <a:pt x="1943366" y="2063199"/>
                  <a:pt x="1986202" y="2038468"/>
                  <a:pt x="2031302" y="2039301"/>
                </a:cubicBezTo>
                <a:close/>
                <a:moveTo>
                  <a:pt x="9343478" y="1795745"/>
                </a:moveTo>
                <a:cubicBezTo>
                  <a:pt x="9343478" y="1795745"/>
                  <a:pt x="9343478" y="1795745"/>
                  <a:pt x="11620502" y="1797185"/>
                </a:cubicBezTo>
                <a:lnTo>
                  <a:pt x="11795125" y="1797296"/>
                </a:lnTo>
                <a:lnTo>
                  <a:pt x="11795125" y="6858000"/>
                </a:lnTo>
                <a:lnTo>
                  <a:pt x="8996698" y="6858000"/>
                </a:lnTo>
                <a:lnTo>
                  <a:pt x="8963663" y="6815289"/>
                </a:lnTo>
                <a:cubicBezTo>
                  <a:pt x="8963663" y="6815289"/>
                  <a:pt x="8963663" y="6815289"/>
                  <a:pt x="7707295" y="4639193"/>
                </a:cubicBezTo>
                <a:cubicBezTo>
                  <a:pt x="7625888" y="4498193"/>
                  <a:pt x="7627546" y="4328036"/>
                  <a:pt x="7708590" y="4187244"/>
                </a:cubicBezTo>
                <a:cubicBezTo>
                  <a:pt x="7708590" y="4187244"/>
                  <a:pt x="7708590" y="4187244"/>
                  <a:pt x="8959501" y="2017434"/>
                </a:cubicBezTo>
                <a:cubicBezTo>
                  <a:pt x="9035863" y="1879345"/>
                  <a:pt x="9185707" y="1792833"/>
                  <a:pt x="9343478" y="1795745"/>
                </a:cubicBezTo>
                <a:close/>
                <a:moveTo>
                  <a:pt x="3102644" y="1739841"/>
                </a:moveTo>
                <a:cubicBezTo>
                  <a:pt x="3102644" y="1739841"/>
                  <a:pt x="3102644" y="1739841"/>
                  <a:pt x="3385876" y="1740020"/>
                </a:cubicBezTo>
                <a:cubicBezTo>
                  <a:pt x="3404247" y="1740043"/>
                  <a:pt x="3421005" y="1749503"/>
                  <a:pt x="3430211" y="1765448"/>
                </a:cubicBezTo>
                <a:cubicBezTo>
                  <a:pt x="3430211" y="1765448"/>
                  <a:pt x="3430211" y="1765448"/>
                  <a:pt x="3572289" y="2011533"/>
                </a:cubicBezTo>
                <a:cubicBezTo>
                  <a:pt x="3581188" y="2026948"/>
                  <a:pt x="3581308" y="2046721"/>
                  <a:pt x="3571836" y="2062111"/>
                </a:cubicBezTo>
                <a:cubicBezTo>
                  <a:pt x="3571836" y="2062111"/>
                  <a:pt x="3571836" y="2062111"/>
                  <a:pt x="3430681" y="2308019"/>
                </a:cubicBezTo>
                <a:cubicBezTo>
                  <a:pt x="3422046" y="2323634"/>
                  <a:pt x="3405101" y="2333418"/>
                  <a:pt x="3387260" y="2333088"/>
                </a:cubicBezTo>
                <a:cubicBezTo>
                  <a:pt x="3387260" y="2333088"/>
                  <a:pt x="3387260" y="2333088"/>
                  <a:pt x="3103720" y="2332378"/>
                </a:cubicBezTo>
                <a:cubicBezTo>
                  <a:pt x="3085656" y="2332886"/>
                  <a:pt x="3068592" y="2322895"/>
                  <a:pt x="3059693" y="2307481"/>
                </a:cubicBezTo>
                <a:cubicBezTo>
                  <a:pt x="3059693" y="2307481"/>
                  <a:pt x="3059693" y="2307481"/>
                  <a:pt x="2917615" y="2061395"/>
                </a:cubicBezTo>
                <a:cubicBezTo>
                  <a:pt x="2908409" y="2045450"/>
                  <a:pt x="2908596" y="2026208"/>
                  <a:pt x="2917761" y="2010286"/>
                </a:cubicBezTo>
                <a:cubicBezTo>
                  <a:pt x="2917761" y="2010286"/>
                  <a:pt x="2917761" y="2010286"/>
                  <a:pt x="3059222" y="1764910"/>
                </a:cubicBezTo>
                <a:cubicBezTo>
                  <a:pt x="3067857" y="1749295"/>
                  <a:pt x="3084803" y="1739511"/>
                  <a:pt x="3102644" y="1739841"/>
                </a:cubicBezTo>
                <a:close/>
                <a:moveTo>
                  <a:pt x="3522963" y="1598675"/>
                </a:moveTo>
                <a:cubicBezTo>
                  <a:pt x="3522963" y="1598675"/>
                  <a:pt x="3522963" y="1598675"/>
                  <a:pt x="3625194" y="1598740"/>
                </a:cubicBezTo>
                <a:cubicBezTo>
                  <a:pt x="3631826" y="1598748"/>
                  <a:pt x="3637874" y="1602162"/>
                  <a:pt x="3641197" y="1607918"/>
                </a:cubicBezTo>
                <a:cubicBezTo>
                  <a:pt x="3641197" y="1607918"/>
                  <a:pt x="3641197" y="1607918"/>
                  <a:pt x="3692479" y="1696742"/>
                </a:cubicBezTo>
                <a:cubicBezTo>
                  <a:pt x="3695691" y="1702305"/>
                  <a:pt x="3695735" y="1709443"/>
                  <a:pt x="3692315" y="1714998"/>
                </a:cubicBezTo>
                <a:cubicBezTo>
                  <a:pt x="3692315" y="1714998"/>
                  <a:pt x="3692315" y="1714998"/>
                  <a:pt x="3641367" y="1803757"/>
                </a:cubicBezTo>
                <a:cubicBezTo>
                  <a:pt x="3638250" y="1809393"/>
                  <a:pt x="3632134" y="1812924"/>
                  <a:pt x="3625694" y="1812806"/>
                </a:cubicBezTo>
                <a:cubicBezTo>
                  <a:pt x="3625694" y="1812806"/>
                  <a:pt x="3625694" y="1812806"/>
                  <a:pt x="3523352" y="1812549"/>
                </a:cubicBezTo>
                <a:cubicBezTo>
                  <a:pt x="3516832" y="1812733"/>
                  <a:pt x="3510671" y="1809127"/>
                  <a:pt x="3507459" y="1803563"/>
                </a:cubicBezTo>
                <a:cubicBezTo>
                  <a:pt x="3507459" y="1803563"/>
                  <a:pt x="3507459" y="1803563"/>
                  <a:pt x="3456177" y="1714739"/>
                </a:cubicBezTo>
                <a:cubicBezTo>
                  <a:pt x="3452854" y="1708984"/>
                  <a:pt x="3452922" y="1702038"/>
                  <a:pt x="3456230" y="1696292"/>
                </a:cubicBezTo>
                <a:cubicBezTo>
                  <a:pt x="3456230" y="1696292"/>
                  <a:pt x="3456230" y="1696292"/>
                  <a:pt x="3507290" y="1607724"/>
                </a:cubicBezTo>
                <a:cubicBezTo>
                  <a:pt x="3510406" y="1602087"/>
                  <a:pt x="3516523" y="1598556"/>
                  <a:pt x="3522963" y="1598675"/>
                </a:cubicBezTo>
                <a:close/>
                <a:moveTo>
                  <a:pt x="4199803" y="1370724"/>
                </a:moveTo>
                <a:cubicBezTo>
                  <a:pt x="4199803" y="1370724"/>
                  <a:pt x="4199803" y="1370724"/>
                  <a:pt x="4537019" y="1370938"/>
                </a:cubicBezTo>
                <a:cubicBezTo>
                  <a:pt x="4558892" y="1370965"/>
                  <a:pt x="4578843" y="1382227"/>
                  <a:pt x="4589804" y="1401211"/>
                </a:cubicBezTo>
                <a:cubicBezTo>
                  <a:pt x="4589804" y="1401211"/>
                  <a:pt x="4589804" y="1401211"/>
                  <a:pt x="4758963" y="1694203"/>
                </a:cubicBezTo>
                <a:cubicBezTo>
                  <a:pt x="4769558" y="1712554"/>
                  <a:pt x="4769700" y="1736097"/>
                  <a:pt x="4758423" y="1754421"/>
                </a:cubicBezTo>
                <a:cubicBezTo>
                  <a:pt x="4758423" y="1754421"/>
                  <a:pt x="4758423" y="1754421"/>
                  <a:pt x="4590365" y="2047199"/>
                </a:cubicBezTo>
                <a:cubicBezTo>
                  <a:pt x="4580083" y="2065790"/>
                  <a:pt x="4559908" y="2077438"/>
                  <a:pt x="4538665" y="2077046"/>
                </a:cubicBezTo>
                <a:cubicBezTo>
                  <a:pt x="4538665" y="2077046"/>
                  <a:pt x="4538665" y="2077046"/>
                  <a:pt x="4201084" y="2076201"/>
                </a:cubicBezTo>
                <a:cubicBezTo>
                  <a:pt x="4179577" y="2076805"/>
                  <a:pt x="4159259" y="2064910"/>
                  <a:pt x="4148664" y="2046559"/>
                </a:cubicBezTo>
                <a:cubicBezTo>
                  <a:pt x="4148664" y="2046559"/>
                  <a:pt x="4148664" y="2046559"/>
                  <a:pt x="3979505" y="1753567"/>
                </a:cubicBezTo>
                <a:cubicBezTo>
                  <a:pt x="3968545" y="1734583"/>
                  <a:pt x="3968768" y="1711673"/>
                  <a:pt x="3979680" y="1692718"/>
                </a:cubicBezTo>
                <a:cubicBezTo>
                  <a:pt x="3979680" y="1692718"/>
                  <a:pt x="3979680" y="1692718"/>
                  <a:pt x="4148104" y="1400573"/>
                </a:cubicBezTo>
                <a:cubicBezTo>
                  <a:pt x="4158385" y="1381980"/>
                  <a:pt x="4178560" y="1370332"/>
                  <a:pt x="4199803" y="1370724"/>
                </a:cubicBezTo>
                <a:close/>
                <a:moveTo>
                  <a:pt x="3525946" y="1141304"/>
                </a:moveTo>
                <a:cubicBezTo>
                  <a:pt x="3525946" y="1141304"/>
                  <a:pt x="3525946" y="1141304"/>
                  <a:pt x="3719554" y="1141427"/>
                </a:cubicBezTo>
                <a:cubicBezTo>
                  <a:pt x="3732112" y="1141443"/>
                  <a:pt x="3743567" y="1147909"/>
                  <a:pt x="3749860" y="1158808"/>
                </a:cubicBezTo>
                <a:cubicBezTo>
                  <a:pt x="3749860" y="1158808"/>
                  <a:pt x="3749860" y="1158808"/>
                  <a:pt x="3846980" y="1327024"/>
                </a:cubicBezTo>
                <a:cubicBezTo>
                  <a:pt x="3853063" y="1337561"/>
                  <a:pt x="3853144" y="1351077"/>
                  <a:pt x="3846670" y="1361598"/>
                </a:cubicBezTo>
                <a:cubicBezTo>
                  <a:pt x="3846670" y="1361598"/>
                  <a:pt x="3846670" y="1361598"/>
                  <a:pt x="3750182" y="1529691"/>
                </a:cubicBezTo>
                <a:cubicBezTo>
                  <a:pt x="3744279" y="1540366"/>
                  <a:pt x="3732695" y="1547054"/>
                  <a:pt x="3720499" y="1546828"/>
                </a:cubicBezTo>
                <a:cubicBezTo>
                  <a:pt x="3720499" y="1546828"/>
                  <a:pt x="3720499" y="1546828"/>
                  <a:pt x="3526682" y="1546343"/>
                </a:cubicBezTo>
                <a:cubicBezTo>
                  <a:pt x="3514334" y="1546689"/>
                  <a:pt x="3502669" y="1539861"/>
                  <a:pt x="3496586" y="1529324"/>
                </a:cubicBezTo>
                <a:cubicBezTo>
                  <a:pt x="3496586" y="1529324"/>
                  <a:pt x="3496586" y="1529324"/>
                  <a:pt x="3399466" y="1361108"/>
                </a:cubicBezTo>
                <a:cubicBezTo>
                  <a:pt x="3393173" y="1350208"/>
                  <a:pt x="3393302" y="1337055"/>
                  <a:pt x="3399566" y="1326172"/>
                </a:cubicBezTo>
                <a:cubicBezTo>
                  <a:pt x="3399566" y="1326172"/>
                  <a:pt x="3399566" y="1326172"/>
                  <a:pt x="3496264" y="1158441"/>
                </a:cubicBezTo>
                <a:cubicBezTo>
                  <a:pt x="3502167" y="1147767"/>
                  <a:pt x="3513750" y="1141079"/>
                  <a:pt x="3525946" y="1141304"/>
                </a:cubicBezTo>
                <a:close/>
                <a:moveTo>
                  <a:pt x="3955878" y="173494"/>
                </a:moveTo>
                <a:cubicBezTo>
                  <a:pt x="3955878" y="173494"/>
                  <a:pt x="3955878" y="173494"/>
                  <a:pt x="4500068" y="173838"/>
                </a:cubicBezTo>
                <a:cubicBezTo>
                  <a:pt x="4535365" y="173884"/>
                  <a:pt x="4567564" y="192057"/>
                  <a:pt x="4585252" y="222694"/>
                </a:cubicBezTo>
                <a:cubicBezTo>
                  <a:pt x="4585252" y="222694"/>
                  <a:pt x="4585252" y="222694"/>
                  <a:pt x="4858234" y="695514"/>
                </a:cubicBezTo>
                <a:cubicBezTo>
                  <a:pt x="4875332" y="725128"/>
                  <a:pt x="4875562" y="763121"/>
                  <a:pt x="4857363" y="792690"/>
                </a:cubicBezTo>
                <a:cubicBezTo>
                  <a:pt x="4857363" y="792690"/>
                  <a:pt x="4857363" y="792690"/>
                  <a:pt x="4586156" y="1265167"/>
                </a:cubicBezTo>
                <a:cubicBezTo>
                  <a:pt x="4569564" y="1295169"/>
                  <a:pt x="4537006" y="1313967"/>
                  <a:pt x="4502727" y="1313334"/>
                </a:cubicBezTo>
                <a:cubicBezTo>
                  <a:pt x="4502727" y="1313334"/>
                  <a:pt x="4502727" y="1313334"/>
                  <a:pt x="3957947" y="1311968"/>
                </a:cubicBezTo>
                <a:cubicBezTo>
                  <a:pt x="3923239" y="1312944"/>
                  <a:pt x="3890452" y="1293749"/>
                  <a:pt x="3873354" y="1264134"/>
                </a:cubicBezTo>
                <a:cubicBezTo>
                  <a:pt x="3873354" y="1264134"/>
                  <a:pt x="3873354" y="1264134"/>
                  <a:pt x="3600372" y="791315"/>
                </a:cubicBezTo>
                <a:cubicBezTo>
                  <a:pt x="3582684" y="760678"/>
                  <a:pt x="3583043" y="723707"/>
                  <a:pt x="3600653" y="693116"/>
                </a:cubicBezTo>
                <a:cubicBezTo>
                  <a:pt x="3600653" y="693116"/>
                  <a:pt x="3600653" y="693116"/>
                  <a:pt x="3872449" y="221662"/>
                </a:cubicBezTo>
                <a:cubicBezTo>
                  <a:pt x="3889041" y="191658"/>
                  <a:pt x="3921599" y="172861"/>
                  <a:pt x="3955878" y="173494"/>
                </a:cubicBezTo>
                <a:close/>
                <a:moveTo>
                  <a:pt x="3852283" y="0"/>
                </a:moveTo>
                <a:lnTo>
                  <a:pt x="6130031" y="0"/>
                </a:lnTo>
                <a:lnTo>
                  <a:pt x="6102465" y="36730"/>
                </a:lnTo>
                <a:cubicBezTo>
                  <a:pt x="6044520" y="95168"/>
                  <a:pt x="5963814" y="129272"/>
                  <a:pt x="5879948" y="127724"/>
                </a:cubicBezTo>
                <a:cubicBezTo>
                  <a:pt x="5879948" y="127724"/>
                  <a:pt x="5879948" y="127724"/>
                  <a:pt x="4102884" y="123270"/>
                </a:cubicBezTo>
                <a:cubicBezTo>
                  <a:pt x="4017972" y="125657"/>
                  <a:pt x="3936583" y="91034"/>
                  <a:pt x="3877665" y="32818"/>
                </a:cubicBezTo>
                <a:close/>
                <a:moveTo>
                  <a:pt x="0" y="0"/>
                </a:moveTo>
                <a:lnTo>
                  <a:pt x="3781476" y="0"/>
                </a:lnTo>
                <a:lnTo>
                  <a:pt x="3800985" y="47617"/>
                </a:lnTo>
                <a:cubicBezTo>
                  <a:pt x="3821943" y="127749"/>
                  <a:pt x="3811234" y="215546"/>
                  <a:pt x="3766711" y="287889"/>
                </a:cubicBezTo>
                <a:cubicBezTo>
                  <a:pt x="3766711" y="287889"/>
                  <a:pt x="3766711" y="287889"/>
                  <a:pt x="2882037" y="1829098"/>
                </a:cubicBezTo>
                <a:cubicBezTo>
                  <a:pt x="2827913" y="1926970"/>
                  <a:pt x="2721708" y="1988287"/>
                  <a:pt x="2609888" y="1986223"/>
                </a:cubicBezTo>
                <a:cubicBezTo>
                  <a:pt x="2609888" y="1986223"/>
                  <a:pt x="2609888" y="1986223"/>
                  <a:pt x="832823" y="1981768"/>
                </a:cubicBezTo>
                <a:cubicBezTo>
                  <a:pt x="719607" y="1984952"/>
                  <a:pt x="612654" y="1922338"/>
                  <a:pt x="556879" y="1825733"/>
                </a:cubicBezTo>
                <a:cubicBezTo>
                  <a:pt x="556879" y="1825733"/>
                  <a:pt x="556879" y="1825733"/>
                  <a:pt x="79254" y="998462"/>
                </a:cubicBezTo>
                <a:lnTo>
                  <a:pt x="0" y="861190"/>
                </a:lnTo>
                <a:close/>
              </a:path>
            </a:pathLst>
          </a:custGeom>
          <a:solidFill>
            <a:schemeClr val="bg1">
              <a:lumMod val="95000"/>
            </a:schemeClr>
          </a:solidFill>
        </p:spPr>
        <p:txBody>
          <a:bodyPr wrap="square" tIns="864000" rtlCol="0">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3866117" y="1816509"/>
            <a:ext cx="4459766" cy="3146839"/>
          </a:xfrm>
          <a:prstGeom prst="roundRect">
            <a:avLst>
              <a:gd name="adj" fmla="val 2139"/>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288000" rIns="180000" bIns="180000" rtlCol="0" anchor="t"/>
          <a:lstStyle>
            <a:lvl1pPr algn="l">
              <a:lnSpc>
                <a:spcPts val="4000"/>
              </a:lnSpc>
              <a:defRPr sz="4000" b="1" spc="-300">
                <a:solidFill>
                  <a:schemeClr val="bg1">
                    <a:lumMod val="95000"/>
                  </a:schemeClr>
                </a:solidFill>
              </a:defRPr>
            </a:lvl1pPr>
          </a:lstStyle>
          <a:p>
            <a:pPr rtl="0"/>
            <a:r>
              <a:rPr lang="cs-CZ" dirty="0"/>
              <a:t>Kliknutím můžete upravit nadpis oddělovacího snímku</a:t>
            </a:r>
          </a:p>
        </p:txBody>
      </p:sp>
      <p:sp>
        <p:nvSpPr>
          <p:cNvPr id="3" name="Podnadpis 2">
            <a:extLst>
              <a:ext uri="{FF2B5EF4-FFF2-40B4-BE49-F238E27FC236}">
                <a16:creationId xmlns:a16="http://schemas.microsoft.com/office/drawing/2014/main" xmlns="" id="{C9980B88-3F4A-4688-9ED0-17EF37E62D93}"/>
              </a:ext>
            </a:extLst>
          </p:cNvPr>
          <p:cNvSpPr>
            <a:spLocks noGrp="1"/>
          </p:cNvSpPr>
          <p:nvPr>
            <p:ph type="subTitle" idx="1" hasCustomPrompt="1"/>
          </p:nvPr>
        </p:nvSpPr>
        <p:spPr>
          <a:xfrm>
            <a:off x="4048124" y="3795246"/>
            <a:ext cx="4000500" cy="997905"/>
          </a:xfrm>
          <a:noFill/>
        </p:spPr>
        <p:txBody>
          <a:bodyPr lIns="0" tIns="0" rIns="0" bIns="0" rtlCol="0"/>
          <a:lstStyle>
            <a:lvl1pPr marL="0" indent="0" algn="l">
              <a:buNone/>
              <a:defRPr sz="210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 podnadpisů.</a:t>
            </a:r>
            <a:endParaRPr lang="cs-CZ" dirty="0"/>
          </a:p>
        </p:txBody>
      </p:sp>
      <p:sp>
        <p:nvSpPr>
          <p:cNvPr id="4" name="Zástupný symbol pro zápatí 3">
            <a:extLst>
              <a:ext uri="{FF2B5EF4-FFF2-40B4-BE49-F238E27FC236}">
                <a16:creationId xmlns:a16="http://schemas.microsoft.com/office/drawing/2014/main" xmlns="" id="{734B1E83-6080-4D35-A216-8E5C399023B2}"/>
              </a:ext>
            </a:extLst>
          </p:cNvPr>
          <p:cNvSpPr>
            <a:spLocks noGrp="1"/>
          </p:cNvSpPr>
          <p:nvPr>
            <p:ph type="ftr" sz="quarter" idx="11"/>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0DE95353-8EE1-49C9-ADAC-E76BD49D222D}"/>
              </a:ext>
            </a:extLst>
          </p:cNvPr>
          <p:cNvSpPr>
            <a:spLocks noGrp="1"/>
          </p:cNvSpPr>
          <p:nvPr>
            <p:ph type="sldNum" sz="quarter" idx="12"/>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6227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bsah – fotka 1">
    <p:spTree>
      <p:nvGrpSpPr>
        <p:cNvPr id="1" name=""/>
        <p:cNvGrpSpPr/>
        <p:nvPr/>
      </p:nvGrpSpPr>
      <p:grpSpPr>
        <a:xfrm>
          <a:off x="0" y="0"/>
          <a:ext cx="0" cy="0"/>
          <a:chOff x="0" y="0"/>
          <a:chExt cx="0" cy="0"/>
        </a:xfrm>
      </p:grpSpPr>
      <p:sp>
        <p:nvSpPr>
          <p:cNvPr id="11" name="Zástupný symbol obrázku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481149" y="1684742"/>
            <a:ext cx="4904790" cy="433376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110835"/>
            <a:ext cx="5472000" cy="905528"/>
          </a:xfrm>
        </p:spPr>
        <p:txBody>
          <a:bodyPr rtlCol="0" anchor="b" anchorCtr="0"/>
          <a:lstStyle>
            <a:lvl1pPr>
              <a:defRPr>
                <a:solidFill>
                  <a:schemeClr val="tx1">
                    <a:lumMod val="75000"/>
                    <a:lumOff val="25000"/>
                  </a:schemeClr>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163968"/>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Podnadpis</a:t>
            </a:r>
          </a:p>
        </p:txBody>
      </p:sp>
      <p:sp>
        <p:nvSpPr>
          <p:cNvPr id="3" name="Zástupný symbol pro obsah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671573"/>
            <a:ext cx="5472000" cy="45216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zápatí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35010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sah – fotka 2">
    <p:spTree>
      <p:nvGrpSpPr>
        <p:cNvPr id="1" name=""/>
        <p:cNvGrpSpPr/>
        <p:nvPr/>
      </p:nvGrpSpPr>
      <p:grpSpPr>
        <a:xfrm>
          <a:off x="0" y="0"/>
          <a:ext cx="0" cy="0"/>
          <a:chOff x="0" y="0"/>
          <a:chExt cx="0" cy="0"/>
        </a:xfrm>
      </p:grpSpPr>
      <p:sp>
        <p:nvSpPr>
          <p:cNvPr id="13" name="Zástupný symbol obrázku 12">
            <a:extLst>
              <a:ext uri="{FF2B5EF4-FFF2-40B4-BE49-F238E27FC236}">
                <a16:creationId xmlns:a16="http://schemas.microsoft.com/office/drawing/2014/main" xmlns="" id="{C64B33BB-8F3A-42CE-BBDA-D08AA3266737}"/>
              </a:ext>
            </a:extLst>
          </p:cNvPr>
          <p:cNvSpPr>
            <a:spLocks noGrp="1"/>
          </p:cNvSpPr>
          <p:nvPr>
            <p:ph type="pic" sz="quarter" idx="36" hasCustomPrompt="1"/>
          </p:nvPr>
        </p:nvSpPr>
        <p:spPr>
          <a:xfrm>
            <a:off x="6282692" y="432000"/>
            <a:ext cx="5511800" cy="5760000"/>
          </a:xfrm>
          <a:custGeom>
            <a:avLst/>
            <a:gdLst>
              <a:gd name="connsiteX0" fmla="*/ 193823 w 5511800"/>
              <a:gd name="connsiteY0" fmla="*/ 0 h 5760000"/>
              <a:gd name="connsiteX1" fmla="*/ 5511800 w 5511800"/>
              <a:gd name="connsiteY1" fmla="*/ 0 h 5760000"/>
              <a:gd name="connsiteX2" fmla="*/ 5511800 w 5511800"/>
              <a:gd name="connsiteY2" fmla="*/ 5760000 h 5760000"/>
              <a:gd name="connsiteX3" fmla="*/ 193823 w 5511800"/>
              <a:gd name="connsiteY3" fmla="*/ 5760000 h 5760000"/>
              <a:gd name="connsiteX4" fmla="*/ 3937 w 5511800"/>
              <a:gd name="connsiteY4" fmla="*/ 5605239 h 5760000"/>
              <a:gd name="connsiteX5" fmla="*/ 0 w 5511800"/>
              <a:gd name="connsiteY5" fmla="*/ 5566186 h 5760000"/>
              <a:gd name="connsiteX6" fmla="*/ 0 w 5511800"/>
              <a:gd name="connsiteY6" fmla="*/ 193814 h 5760000"/>
              <a:gd name="connsiteX7" fmla="*/ 3937 w 5511800"/>
              <a:gd name="connsiteY7" fmla="*/ 154762 h 5760000"/>
              <a:gd name="connsiteX8" fmla="*/ 193823 w 5511800"/>
              <a:gd name="connsiteY8" fmla="*/ 0 h 57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11800" h="5760000">
                <a:moveTo>
                  <a:pt x="193823" y="0"/>
                </a:moveTo>
                <a:lnTo>
                  <a:pt x="5511800" y="0"/>
                </a:lnTo>
                <a:lnTo>
                  <a:pt x="5511800" y="5760000"/>
                </a:lnTo>
                <a:lnTo>
                  <a:pt x="193823" y="5760000"/>
                </a:lnTo>
                <a:cubicBezTo>
                  <a:pt x="100158" y="5760000"/>
                  <a:pt x="22011" y="5693561"/>
                  <a:pt x="3937" y="5605239"/>
                </a:cubicBezTo>
                <a:lnTo>
                  <a:pt x="0" y="5566186"/>
                </a:lnTo>
                <a:lnTo>
                  <a:pt x="0" y="193814"/>
                </a:lnTo>
                <a:lnTo>
                  <a:pt x="3937" y="154762"/>
                </a:lnTo>
                <a:cubicBezTo>
                  <a:pt x="22011" y="66440"/>
                  <a:pt x="100158" y="0"/>
                  <a:pt x="193823" y="0"/>
                </a:cubicBezTo>
                <a:close/>
              </a:path>
            </a:pathLst>
          </a:custGeom>
        </p:spPr>
        <p:txBody>
          <a:bodyPr wrap="square" tIns="0"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fotku</a:t>
            </a:r>
            <a:endParaRPr lang="cs-CZ" dirty="0"/>
          </a:p>
        </p:txBody>
      </p:sp>
      <p:sp>
        <p:nvSpPr>
          <p:cNvPr id="2" name="Nadpis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101600"/>
            <a:ext cx="5472000" cy="916000"/>
          </a:xfrm>
        </p:spPr>
        <p:txBody>
          <a:bodyPr rtlCol="0" anchor="b" anchorCtr="0"/>
          <a:lstStyle>
            <a:lvl1pPr algn="l">
              <a:defRPr>
                <a:solidFill>
                  <a:schemeClr val="tx1">
                    <a:lumMod val="75000"/>
                    <a:lumOff val="25000"/>
                  </a:schemeClr>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163960"/>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Podnadpis</a:t>
            </a:r>
          </a:p>
        </p:txBody>
      </p:sp>
      <p:sp>
        <p:nvSpPr>
          <p:cNvPr id="3" name="Zástupný symbol pro obsah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670320"/>
            <a:ext cx="5472000" cy="4521844"/>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zápatí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141629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bsah – fotka 3">
    <p:spTree>
      <p:nvGrpSpPr>
        <p:cNvPr id="1" name=""/>
        <p:cNvGrpSpPr/>
        <p:nvPr/>
      </p:nvGrpSpPr>
      <p:grpSpPr>
        <a:xfrm>
          <a:off x="0" y="0"/>
          <a:ext cx="0" cy="0"/>
          <a:chOff x="0" y="0"/>
          <a:chExt cx="0" cy="0"/>
        </a:xfrm>
      </p:grpSpPr>
      <p:sp>
        <p:nvSpPr>
          <p:cNvPr id="11" name="Zástupný symbol obrázku 10">
            <a:extLst>
              <a:ext uri="{FF2B5EF4-FFF2-40B4-BE49-F238E27FC236}">
                <a16:creationId xmlns:a16="http://schemas.microsoft.com/office/drawing/2014/main" xmlns="" id="{A7D77123-FDC4-48FD-9EFB-8A84F6069060}"/>
              </a:ext>
            </a:extLst>
          </p:cNvPr>
          <p:cNvSpPr>
            <a:spLocks noGrp="1"/>
          </p:cNvSpPr>
          <p:nvPr>
            <p:ph type="pic" sz="quarter" idx="14" hasCustomPrompt="1"/>
          </p:nvPr>
        </p:nvSpPr>
        <p:spPr>
          <a:xfrm>
            <a:off x="6812170" y="237629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2" name="Nadpis 1">
            <a:extLst>
              <a:ext uri="{FF2B5EF4-FFF2-40B4-BE49-F238E27FC236}">
                <a16:creationId xmlns:a16="http://schemas.microsoft.com/office/drawing/2014/main" xmlns="" id="{40EE479C-D1F6-4BAC-80D2-90EF74E3261A}"/>
              </a:ext>
            </a:extLst>
          </p:cNvPr>
          <p:cNvSpPr>
            <a:spLocks noGrp="1"/>
          </p:cNvSpPr>
          <p:nvPr>
            <p:ph type="title" hasCustomPrompt="1"/>
          </p:nvPr>
        </p:nvSpPr>
        <p:spPr>
          <a:xfrm>
            <a:off x="432000" y="129308"/>
            <a:ext cx="5472000" cy="883326"/>
          </a:xfrm>
        </p:spPr>
        <p:txBody>
          <a:bodyPr rtlCol="0" anchor="b" anchorCtr="0"/>
          <a:lstStyle>
            <a:lvl1pPr>
              <a:defRPr>
                <a:solidFill>
                  <a:schemeClr val="tx1">
                    <a:lumMod val="75000"/>
                    <a:lumOff val="25000"/>
                  </a:schemeClr>
                </a:solidFill>
              </a:defRPr>
            </a:lvl1pPr>
          </a:lstStyle>
          <a:p>
            <a:pPr rtl="0"/>
            <a:r>
              <a:rPr lang="cs-CZ" dirty="0"/>
              <a:t>Kliknutím můžete upravit nadpis stránky</a:t>
            </a:r>
          </a:p>
        </p:txBody>
      </p:sp>
      <p:sp>
        <p:nvSpPr>
          <p:cNvPr id="10" name="Podnadpis 2">
            <a:extLst>
              <a:ext uri="{FF2B5EF4-FFF2-40B4-BE49-F238E27FC236}">
                <a16:creationId xmlns:a16="http://schemas.microsoft.com/office/drawing/2014/main" xmlns="" id="{3FAEED1D-0E66-4F74-9455-675F5CB7EAD4}"/>
              </a:ext>
            </a:extLst>
          </p:cNvPr>
          <p:cNvSpPr>
            <a:spLocks noGrp="1"/>
          </p:cNvSpPr>
          <p:nvPr>
            <p:ph type="body" sz="quarter" idx="32" hasCustomPrompt="1"/>
          </p:nvPr>
        </p:nvSpPr>
        <p:spPr>
          <a:xfrm>
            <a:off x="431801" y="1163965"/>
            <a:ext cx="5472000"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dirty="0"/>
              <a:t>Podnadpis</a:t>
            </a:r>
          </a:p>
        </p:txBody>
      </p:sp>
      <p:sp>
        <p:nvSpPr>
          <p:cNvPr id="3" name="Zástupný symbol pro obsah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666059"/>
            <a:ext cx="5472000" cy="45216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4" name="Zástupný symbol pro zápatí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5" name="Zástupný symbol pro číslo snímku 4">
            <a:extLst>
              <a:ext uri="{FF2B5EF4-FFF2-40B4-BE49-F238E27FC236}">
                <a16:creationId xmlns:a16="http://schemas.microsoft.com/office/drawing/2014/main" xmlns="" id="{0505ED12-A431-4761-87A4-F05164BE0221}"/>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
        <p:nvSpPr>
          <p:cNvPr id="8" name="Zástupný symbol obrázku 7">
            <a:extLst>
              <a:ext uri="{FF2B5EF4-FFF2-40B4-BE49-F238E27FC236}">
                <a16:creationId xmlns:a16="http://schemas.microsoft.com/office/drawing/2014/main" xmlns="" id="{01317B12-44C8-4227-9EB8-973D2226E63F}"/>
              </a:ext>
            </a:extLst>
          </p:cNvPr>
          <p:cNvSpPr>
            <a:spLocks noGrp="1"/>
          </p:cNvSpPr>
          <p:nvPr>
            <p:ph type="pic" sz="quarter" idx="34" hasCustomPrompt="1"/>
          </p:nvPr>
        </p:nvSpPr>
        <p:spPr>
          <a:xfrm>
            <a:off x="8812420" y="1176148"/>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9" name="Zástupný symbol obrázku 8">
            <a:extLst>
              <a:ext uri="{FF2B5EF4-FFF2-40B4-BE49-F238E27FC236}">
                <a16:creationId xmlns:a16="http://schemas.microsoft.com/office/drawing/2014/main" xmlns="" id="{1AD2255F-36DA-4BDE-B54D-F94F14B68B6C}"/>
              </a:ext>
            </a:extLst>
          </p:cNvPr>
          <p:cNvSpPr>
            <a:spLocks noGrp="1"/>
          </p:cNvSpPr>
          <p:nvPr>
            <p:ph type="pic" sz="quarter" idx="35" hasCustomPrompt="1"/>
          </p:nvPr>
        </p:nvSpPr>
        <p:spPr>
          <a:xfrm>
            <a:off x="8812419" y="3552739"/>
            <a:ext cx="2405261"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rtlCol="0" anchor="ctr">
            <a:noAutofit/>
          </a:bodyP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Tree>
    <p:extLst>
      <p:ext uri="{BB962C8B-B14F-4D97-AF65-F5344CB8AC3E}">
        <p14:creationId xmlns:p14="http://schemas.microsoft.com/office/powerpoint/2010/main" val="28295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10" name="Volný tvar 5">
            <a:extLst>
              <a:ext uri="{FF2B5EF4-FFF2-40B4-BE49-F238E27FC236}">
                <a16:creationId xmlns:a16="http://schemas.microsoft.com/office/drawing/2014/main" xmlns="" id="{CD92D281-07CD-478F-9BF5-BA7D43439A3D}"/>
              </a:ext>
            </a:extLst>
          </p:cNvPr>
          <p:cNvSpPr>
            <a:spLocks noChangeAspect="1"/>
          </p:cNvSpPr>
          <p:nvPr userDrawn="1"/>
        </p:nvSpPr>
        <p:spPr bwMode="auto">
          <a:xfrm>
            <a:off x="431800" y="5530292"/>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1" name="Volný tvar 5">
            <a:extLst>
              <a:ext uri="{FF2B5EF4-FFF2-40B4-BE49-F238E27FC236}">
                <a16:creationId xmlns:a16="http://schemas.microsoft.com/office/drawing/2014/main" xmlns="" id="{B2C53265-8805-42B3-82B4-151EFBC42731}"/>
              </a:ext>
            </a:extLst>
          </p:cNvPr>
          <p:cNvSpPr>
            <a:spLocks noChangeAspect="1"/>
          </p:cNvSpPr>
          <p:nvPr userDrawn="1"/>
        </p:nvSpPr>
        <p:spPr bwMode="auto">
          <a:xfrm>
            <a:off x="9537134" y="1312995"/>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accent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3" name="Volný tvar 5">
            <a:extLst>
              <a:ext uri="{FF2B5EF4-FFF2-40B4-BE49-F238E27FC236}">
                <a16:creationId xmlns:a16="http://schemas.microsoft.com/office/drawing/2014/main" xmlns="" id="{D0111EB4-98AF-4EB7-878B-31FD32A95141}"/>
              </a:ext>
            </a:extLst>
          </p:cNvPr>
          <p:cNvSpPr>
            <a:spLocks noChangeAspect="1"/>
          </p:cNvSpPr>
          <p:nvPr userDrawn="1"/>
        </p:nvSpPr>
        <p:spPr bwMode="auto">
          <a:xfrm>
            <a:off x="9683871" y="300388"/>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4" name="Volný tvar 5">
            <a:extLst>
              <a:ext uri="{FF2B5EF4-FFF2-40B4-BE49-F238E27FC236}">
                <a16:creationId xmlns:a16="http://schemas.microsoft.com/office/drawing/2014/main" xmlns="" id="{33809002-30A9-49C0-BE36-B14DD1E4D872}"/>
              </a:ext>
            </a:extLst>
          </p:cNvPr>
          <p:cNvSpPr>
            <a:spLocks noChangeAspect="1"/>
          </p:cNvSpPr>
          <p:nvPr userDrawn="1"/>
        </p:nvSpPr>
        <p:spPr bwMode="auto">
          <a:xfrm>
            <a:off x="1449746" y="5304339"/>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5" name="Volný tvar 5">
            <a:extLst>
              <a:ext uri="{FF2B5EF4-FFF2-40B4-BE49-F238E27FC236}">
                <a16:creationId xmlns:a16="http://schemas.microsoft.com/office/drawing/2014/main" xmlns="" id="{FFD5C582-B212-4ADA-AB1B-0481AA39C3A9}"/>
              </a:ext>
            </a:extLst>
          </p:cNvPr>
          <p:cNvSpPr>
            <a:spLocks noChangeAspect="1"/>
          </p:cNvSpPr>
          <p:nvPr userDrawn="1"/>
        </p:nvSpPr>
        <p:spPr bwMode="auto">
          <a:xfrm>
            <a:off x="11007557" y="354617"/>
            <a:ext cx="514965" cy="451905"/>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2" name="Nadpis 1">
            <a:extLst>
              <a:ext uri="{FF2B5EF4-FFF2-40B4-BE49-F238E27FC236}">
                <a16:creationId xmlns:a16="http://schemas.microsoft.com/office/drawing/2014/main" xmlns="" id="{3F288DD7-6DAF-436D-B04A-EBCCAA36917C}"/>
              </a:ext>
            </a:extLst>
          </p:cNvPr>
          <p:cNvSpPr>
            <a:spLocks noGrp="1"/>
          </p:cNvSpPr>
          <p:nvPr>
            <p:ph type="title" hasCustomPrompt="1"/>
          </p:nvPr>
        </p:nvSpPr>
        <p:spPr>
          <a:xfrm>
            <a:off x="432000" y="432000"/>
            <a:ext cx="11340000" cy="432000"/>
          </a:xfrm>
        </p:spPr>
        <p:txBody>
          <a:bodyPr rtlCol="0"/>
          <a:lstStyle>
            <a:lvl1pPr>
              <a:defRPr>
                <a:solidFill>
                  <a:schemeClr val="tx1">
                    <a:lumMod val="75000"/>
                    <a:lumOff val="25000"/>
                  </a:schemeClr>
                </a:solidFill>
              </a:defRPr>
            </a:lvl1pPr>
          </a:lstStyle>
          <a:p>
            <a:pPr rtl="0"/>
            <a:r>
              <a:rPr lang="cs-CZ"/>
              <a:t>Kliknutím můžete upravit nadpis stránky</a:t>
            </a:r>
            <a:endParaRPr lang="cs-CZ" dirty="0"/>
          </a:p>
        </p:txBody>
      </p:sp>
      <p:sp>
        <p:nvSpPr>
          <p:cNvPr id="9" name="Podnadpis 2">
            <a:extLst>
              <a:ext uri="{FF2B5EF4-FFF2-40B4-BE49-F238E27FC236}">
                <a16:creationId xmlns:a16="http://schemas.microsoft.com/office/drawing/2014/main" xmlns=""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cs-CZ"/>
              <a:t>Podnadpis</a:t>
            </a:r>
            <a:endParaRPr lang="cs-CZ" dirty="0"/>
          </a:p>
        </p:txBody>
      </p:sp>
      <p:sp>
        <p:nvSpPr>
          <p:cNvPr id="3" name="Porovnání – zástupný symbol vlevo 1">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432000" y="1515834"/>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Upravit styly předlohy textu</a:t>
            </a:r>
            <a:endParaRPr lang="cs-CZ" dirty="0"/>
          </a:p>
        </p:txBody>
      </p:sp>
      <p:sp>
        <p:nvSpPr>
          <p:cNvPr id="4" name="Zástupný symbol pro obsah 2">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12" name="Porovnání – zástupný symbol vlevo 2">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300000" y="1516359"/>
            <a:ext cx="5472000" cy="358775"/>
          </a:xfrm>
        </p:spPr>
        <p:txBody>
          <a:bodyPr rtlCol="0"/>
          <a:lstStyle>
            <a:lvl1pPr marL="0" indent="0">
              <a:buNone/>
              <a:defRPr sz="2400" b="1"/>
            </a:lvl1pPr>
          </a:lstStyle>
          <a:p>
            <a:pPr lvl="0" rtl="0"/>
            <a:r>
              <a:rPr lang="cs-CZ"/>
              <a:t>Upravit styly předlohy textu</a:t>
            </a:r>
            <a:endParaRPr lang="cs-CZ" dirty="0"/>
          </a:p>
        </p:txBody>
      </p:sp>
      <p:sp>
        <p:nvSpPr>
          <p:cNvPr id="8" name="Zástupný symbol pro text 4">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299887" y="2020359"/>
            <a:ext cx="5472113" cy="4170891"/>
          </a:xfrm>
        </p:spPr>
        <p:txBody>
          <a:bodyPr rtlCol="0"/>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xmlns="" id="{646B8F99-FAB0-4B33-87ED-9FF46D11A907}"/>
              </a:ext>
            </a:extLst>
          </p:cNvPr>
          <p:cNvSpPr>
            <a:spLocks noGrp="1"/>
          </p:cNvSpPr>
          <p:nvPr>
            <p:ph type="ftr" sz="quarter" idx="14"/>
          </p:nvPr>
        </p:nvSpPr>
        <p:spPr/>
        <p:txBody>
          <a:bodyPr rtlCol="0"/>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xmlns="" id="{18733E7E-50D2-4F6C-9DF2-CF4C98C4B847}"/>
              </a:ext>
            </a:extLst>
          </p:cNvPr>
          <p:cNvSpPr>
            <a:spLocks noGrp="1"/>
          </p:cNvSpPr>
          <p:nvPr>
            <p:ph type="sldNum" sz="quarter" idx="33"/>
          </p:nvPr>
        </p:nvSpPr>
        <p:spPr/>
        <p:txBody>
          <a:bodyPr rtlCol="0"/>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250995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lká fotka">
    <p:spTree>
      <p:nvGrpSpPr>
        <p:cNvPr id="1" name=""/>
        <p:cNvGrpSpPr/>
        <p:nvPr/>
      </p:nvGrpSpPr>
      <p:grpSpPr>
        <a:xfrm>
          <a:off x="0" y="0"/>
          <a:ext cx="0" cy="0"/>
          <a:chOff x="0" y="0"/>
          <a:chExt cx="0" cy="0"/>
        </a:xfrm>
      </p:grpSpPr>
      <p:sp>
        <p:nvSpPr>
          <p:cNvPr id="7" name="Zástupný symbol obrázku 6">
            <a:extLst>
              <a:ext uri="{FF2B5EF4-FFF2-40B4-BE49-F238E27FC236}">
                <a16:creationId xmlns:a16="http://schemas.microsoft.com/office/drawing/2014/main" xmlns="" id="{890ED7CE-A9D2-4D19-B978-56BFB74E657C}"/>
              </a:ext>
            </a:extLst>
          </p:cNvPr>
          <p:cNvSpPr>
            <a:spLocks noGrp="1"/>
          </p:cNvSpPr>
          <p:nvPr>
            <p:ph type="pic" sz="quarter" idx="14" hasCustomPrompt="1"/>
          </p:nvPr>
        </p:nvSpPr>
        <p:spPr>
          <a:xfrm>
            <a:off x="0" y="0"/>
            <a:ext cx="11771313" cy="6191250"/>
          </a:xfrm>
          <a:solidFill>
            <a:schemeClr val="bg1">
              <a:lumMod val="95000"/>
            </a:schemeClr>
          </a:solidFill>
        </p:spPr>
        <p:txBody>
          <a:bodyPr rtlCol="0" anchor="ctr"/>
          <a:lstStyle>
            <a:lvl1pPr marL="0" indent="0" algn="ctr">
              <a:buNone/>
              <a:defRPr sz="1200" i="1">
                <a:latin typeface="Times New Roman" panose="02020603050405020304" pitchFamily="18" charset="0"/>
                <a:cs typeface="Times New Roman" panose="02020603050405020304" pitchFamily="18" charset="0"/>
              </a:defRPr>
            </a:lvl1pPr>
          </a:lstStyle>
          <a:p>
            <a:pPr rtl="0"/>
            <a:r>
              <a:rPr lang="cs-CZ"/>
              <a:t>Vložte nebo přetáhněte svoji fotku</a:t>
            </a:r>
            <a:endParaRPr lang="cs-CZ" dirty="0"/>
          </a:p>
        </p:txBody>
      </p:sp>
      <p:sp>
        <p:nvSpPr>
          <p:cNvPr id="4" name="Zástupný symbol pro zápatí 3">
            <a:extLst>
              <a:ext uri="{FF2B5EF4-FFF2-40B4-BE49-F238E27FC236}">
                <a16:creationId xmlns:a16="http://schemas.microsoft.com/office/drawing/2014/main" xmlns="" id="{57847F90-9DB6-4832-9EB7-393AADAE8B70}"/>
              </a:ext>
            </a:extLst>
          </p:cNvPr>
          <p:cNvSpPr>
            <a:spLocks noGrp="1"/>
          </p:cNvSpPr>
          <p:nvPr>
            <p:ph type="ftr" sz="quarter" idx="13"/>
          </p:nvPr>
        </p:nvSpPr>
        <p:spPr/>
        <p:txBody>
          <a:bodyPr rtlCol="0"/>
          <a:lstStyle/>
          <a:p>
            <a:pPr rtl="0"/>
            <a:r>
              <a:rPr lang="cs-CZ"/>
              <a:t>Přidejte zápatí</a:t>
            </a:r>
            <a:endParaRPr lang="cs-CZ" dirty="0"/>
          </a:p>
        </p:txBody>
      </p:sp>
      <p:sp>
        <p:nvSpPr>
          <p:cNvPr id="2" name="Zástupný symbol pro číslo snímku 1">
            <a:extLst>
              <a:ext uri="{FF2B5EF4-FFF2-40B4-BE49-F238E27FC236}">
                <a16:creationId xmlns:a16="http://schemas.microsoft.com/office/drawing/2014/main" xmlns="" id="{8B3D119C-DBF5-4B4F-BE38-7BD7B5C8A5D0}"/>
              </a:ext>
            </a:extLst>
          </p:cNvPr>
          <p:cNvSpPr>
            <a:spLocks noGrp="1"/>
          </p:cNvSpPr>
          <p:nvPr>
            <p:ph type="sldNum" sz="quarter" idx="15"/>
          </p:nvPr>
        </p:nvSpPr>
        <p:spPr/>
        <p:txBody>
          <a:bodyPr rtlCol="0"/>
          <a:lstStyle/>
          <a:p>
            <a:pPr rtl="0"/>
            <a:fld id="{19B51A1E-902D-48AF-9020-955120F399B6}" type="slidenum">
              <a:rPr lang="cs-CZ" smtClean="0"/>
              <a:pPr rtl="0"/>
              <a:t>‹#›</a:t>
            </a:fld>
            <a:endParaRPr lang="cs-CZ" dirty="0"/>
          </a:p>
        </p:txBody>
      </p:sp>
      <p:sp>
        <p:nvSpPr>
          <p:cNvPr id="6" name="Nadpis 1">
            <a:extLst>
              <a:ext uri="{FF2B5EF4-FFF2-40B4-BE49-F238E27FC236}">
                <a16:creationId xmlns:a16="http://schemas.microsoft.com/office/drawing/2014/main" xmlns="" id="{BBC3BEE7-44AC-45BC-B4E7-93E3454EB83C}"/>
              </a:ext>
            </a:extLst>
          </p:cNvPr>
          <p:cNvSpPr>
            <a:spLocks noGrp="1"/>
          </p:cNvSpPr>
          <p:nvPr>
            <p:ph type="ctrTitle" hasCustomPrompt="1"/>
          </p:nvPr>
        </p:nvSpPr>
        <p:spPr>
          <a:xfrm>
            <a:off x="420687" y="5066452"/>
            <a:ext cx="4459766" cy="539345"/>
          </a:xfrm>
          <a:prstGeom prst="roundRect">
            <a:avLst>
              <a:gd name="adj" fmla="val 10086"/>
            </a:avLst>
          </a:prstGeom>
          <a:gradFill>
            <a:gsLst>
              <a:gs pos="100000">
                <a:schemeClr val="tx1">
                  <a:lumMod val="95000"/>
                  <a:lumOff val="5000"/>
                </a:schemeClr>
              </a:gs>
              <a:gs pos="0">
                <a:schemeClr val="tx1">
                  <a:lumMod val="75000"/>
                  <a:lumOff val="25000"/>
                </a:schemeClr>
              </a:gs>
            </a:gsLst>
            <a:lin ang="10800000" scaled="0"/>
          </a:gradFill>
          <a:ln>
            <a:solidFill>
              <a:schemeClr val="bg1">
                <a:lumMod val="50000"/>
              </a:schemeClr>
            </a:solidFill>
          </a:ln>
        </p:spPr>
        <p:txBody>
          <a:bodyPr lIns="180000" tIns="108000" rIns="180000" bIns="0" rtlCol="0" anchor="t"/>
          <a:lstStyle>
            <a:lvl1pPr algn="l">
              <a:lnSpc>
                <a:spcPct val="100000"/>
              </a:lnSpc>
              <a:defRPr sz="1800" b="0" spc="0">
                <a:solidFill>
                  <a:schemeClr val="bg1">
                    <a:lumMod val="95000"/>
                  </a:schemeClr>
                </a:solidFill>
                <a:latin typeface="+mn-lt"/>
              </a:defRPr>
            </a:lvl1pPr>
          </a:lstStyle>
          <a:p>
            <a:pPr rtl="0"/>
            <a:r>
              <a:rPr lang="cs-CZ"/>
              <a:t>Zadejte titulek</a:t>
            </a:r>
            <a:endParaRPr lang="cs-CZ" dirty="0"/>
          </a:p>
        </p:txBody>
      </p:sp>
    </p:spTree>
    <p:extLst>
      <p:ext uri="{BB962C8B-B14F-4D97-AF65-F5344CB8AC3E}">
        <p14:creationId xmlns:p14="http://schemas.microsoft.com/office/powerpoint/2010/main" val="198778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7" name="Obdélník 6">
            <a:extLst>
              <a:ext uri="{FF2B5EF4-FFF2-40B4-BE49-F238E27FC236}">
                <a16:creationId xmlns:a16="http://schemas.microsoft.com/office/drawing/2014/main" xmlns="" id="{70E81F30-8FC8-4841-8404-4DC79218B945}"/>
              </a:ext>
            </a:extLst>
          </p:cNvPr>
          <p:cNvSpPr/>
          <p:nvPr userDrawn="1"/>
        </p:nvSpPr>
        <p:spPr>
          <a:xfrm>
            <a:off x="11793520" y="0"/>
            <a:ext cx="35276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5" name="Obdélník: Zaoblené rohy 24">
            <a:extLst>
              <a:ext uri="{FF2B5EF4-FFF2-40B4-BE49-F238E27FC236}">
                <a16:creationId xmlns:a16="http://schemas.microsoft.com/office/drawing/2014/main" xmlns="" id="{83D29F65-481C-4C80-BB65-121E5AED26B5}"/>
              </a:ext>
            </a:extLst>
          </p:cNvPr>
          <p:cNvSpPr/>
          <p:nvPr userDrawn="1"/>
        </p:nvSpPr>
        <p:spPr>
          <a:xfrm>
            <a:off x="11844618" y="6249961"/>
            <a:ext cx="230420" cy="460402"/>
          </a:xfrm>
          <a:prstGeom prst="roundRect">
            <a:avLst>
              <a:gd name="adj" fmla="val 7366"/>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9" name="Obdélník 8">
            <a:extLst>
              <a:ext uri="{FF2B5EF4-FFF2-40B4-BE49-F238E27FC236}">
                <a16:creationId xmlns:a16="http://schemas.microsoft.com/office/drawing/2014/main" xmlns="" id="{4BC39664-EB8B-4A32-915A-D4308F792772}"/>
              </a:ext>
            </a:extLst>
          </p:cNvPr>
          <p:cNvSpPr/>
          <p:nvPr userDrawn="1"/>
        </p:nvSpPr>
        <p:spPr>
          <a:xfrm rot="5400000">
            <a:off x="8740140" y="3406142"/>
            <a:ext cx="6857999"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5" name="Obdélník 14">
            <a:extLst>
              <a:ext uri="{FF2B5EF4-FFF2-40B4-BE49-F238E27FC236}">
                <a16:creationId xmlns:a16="http://schemas.microsoft.com/office/drawing/2014/main" xmlns="" id="{AC6C03AE-289A-4BCC-971C-3400028C8764}"/>
              </a:ext>
            </a:extLst>
          </p:cNvPr>
          <p:cNvSpPr/>
          <p:nvPr userDrawn="1"/>
        </p:nvSpPr>
        <p:spPr>
          <a:xfrm rot="5400000">
            <a:off x="8694713" y="3406143"/>
            <a:ext cx="6857999" cy="45720"/>
          </a:xfrm>
          <a:prstGeom prst="rect">
            <a:avLst/>
          </a:prstGeom>
          <a:gradFill flip="none" rotWithShape="1">
            <a:gsLst>
              <a:gs pos="0">
                <a:schemeClr val="bg1">
                  <a:lumMod val="95000"/>
                  <a:alpha val="0"/>
                </a:schemeClr>
              </a:gs>
              <a:gs pos="100000">
                <a:schemeClr val="bg1">
                  <a:lumMod val="65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Zástupný symbol pro nadpis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8000" cy="432000"/>
          </a:xfrm>
          <a:prstGeom prst="rect">
            <a:avLst/>
          </a:prstGeom>
        </p:spPr>
        <p:txBody>
          <a:bodyPr vert="horz" lIns="0" tIns="0" rIns="0" bIns="0" rtlCol="0" anchor="ctr">
            <a:noAutofit/>
          </a:bodyPr>
          <a:lstStyle/>
          <a:p>
            <a:pPr rtl="0"/>
            <a:r>
              <a:rPr lang="cs-CZ"/>
              <a:t>Kliknutím můžete upravit nadpis stránky</a:t>
            </a:r>
            <a:endParaRPr lang="cs-CZ" dirty="0"/>
          </a:p>
        </p:txBody>
      </p:sp>
      <p:sp>
        <p:nvSpPr>
          <p:cNvPr id="3" name="Zástupný symbol pro text 2">
            <a:extLst>
              <a:ext uri="{FF2B5EF4-FFF2-40B4-BE49-F238E27FC236}">
                <a16:creationId xmlns:a16="http://schemas.microsoft.com/office/drawing/2014/main" xmlns="" id="{213AB95C-7DD4-4796-80E4-1B7466A2A037}"/>
              </a:ext>
            </a:extLst>
          </p:cNvPr>
          <p:cNvSpPr>
            <a:spLocks noGrp="1"/>
          </p:cNvSpPr>
          <p:nvPr>
            <p:ph type="body" idx="1"/>
          </p:nvPr>
        </p:nvSpPr>
        <p:spPr>
          <a:xfrm>
            <a:off x="432000" y="1512000"/>
            <a:ext cx="11328000" cy="4679250"/>
          </a:xfrm>
          <a:prstGeom prst="rect">
            <a:avLst/>
          </a:prstGeom>
        </p:spPr>
        <p:txBody>
          <a:bodyPr vert="horz" lIns="0" tIns="0" rIns="0" bIns="0" rtlCol="0">
            <a:noAutofit/>
          </a:bodyPr>
          <a:lstStyle/>
          <a:p>
            <a:pPr lvl="0" rtl="0"/>
            <a:r>
              <a:rPr lang="cs-CZ"/>
              <a:t>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zápatí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1483"/>
            <a:ext cx="5484930" cy="201532"/>
          </a:xfrm>
          <a:prstGeom prst="rect">
            <a:avLst/>
          </a:prstGeom>
          <a:noFill/>
        </p:spPr>
        <p:txBody>
          <a:bodyPr vert="horz" lIns="0" tIns="0" rIns="0" bIns="0" rtlCol="0" anchor="ctr"/>
          <a:lstStyle>
            <a:lvl1pPr algn="l">
              <a:defRPr sz="1200">
                <a:solidFill>
                  <a:schemeClr val="tx1">
                    <a:lumMod val="75000"/>
                    <a:lumOff val="25000"/>
                  </a:schemeClr>
                </a:solidFill>
              </a:defRPr>
            </a:lvl1pPr>
          </a:lstStyle>
          <a:p>
            <a:pPr rtl="0"/>
            <a:r>
              <a:rPr lang="cs-CZ"/>
              <a:t>Přidejte zápatí</a:t>
            </a:r>
            <a:endParaRPr lang="cs-CZ" dirty="0"/>
          </a:p>
        </p:txBody>
      </p:sp>
      <p:sp>
        <p:nvSpPr>
          <p:cNvPr id="6" name="Zástupný symbol pro číslo snímku 5">
            <a:extLst>
              <a:ext uri="{FF2B5EF4-FFF2-40B4-BE49-F238E27FC236}">
                <a16:creationId xmlns:a16="http://schemas.microsoft.com/office/drawing/2014/main" xmlns="" id="{5ECA3099-A94F-4C3E-BC29-780EDD38F722}"/>
              </a:ext>
            </a:extLst>
          </p:cNvPr>
          <p:cNvSpPr>
            <a:spLocks noGrp="1"/>
          </p:cNvSpPr>
          <p:nvPr>
            <p:ph type="sldNum" sz="quarter" idx="4"/>
          </p:nvPr>
        </p:nvSpPr>
        <p:spPr>
          <a:xfrm>
            <a:off x="11727656" y="6277243"/>
            <a:ext cx="464344" cy="400188"/>
          </a:xfrm>
          <a:prstGeom prst="roundRect">
            <a:avLst>
              <a:gd name="adj" fmla="val 9526"/>
            </a:avLst>
          </a:prstGeom>
          <a:gradFill>
            <a:gsLst>
              <a:gs pos="20000">
                <a:schemeClr val="tx1">
                  <a:lumMod val="75000"/>
                  <a:lumOff val="25000"/>
                </a:schemeClr>
              </a:gs>
              <a:gs pos="82000">
                <a:schemeClr val="tx1"/>
              </a:gs>
            </a:gsLst>
            <a:lin ang="3000000" scaled="0"/>
          </a:gradFill>
          <a:ln w="6350">
            <a:solidFill>
              <a:schemeClr val="accent1"/>
            </a:solidFill>
          </a:ln>
        </p:spPr>
        <p:txBody>
          <a:bodyPr vert="horz" lIns="0" tIns="0" rIns="0" bIns="0" rtlCol="0" anchor="ctr"/>
          <a:lstStyle>
            <a:lvl1pPr algn="ctr">
              <a:defRPr sz="1200" i="1">
                <a:solidFill>
                  <a:schemeClr val="bg1"/>
                </a:solidFill>
                <a:latin typeface="Times New Roman" panose="02020603050405020304" pitchFamily="18" charset="0"/>
                <a:cs typeface="Times New Roman" panose="02020603050405020304" pitchFamily="18" charset="0"/>
              </a:defRPr>
            </a:lvl1pPr>
          </a:lstStyle>
          <a:p>
            <a:pPr rtl="0"/>
            <a:fld id="{19B51A1E-902D-48AF-9020-955120F399B6}" type="slidenum">
              <a:rPr lang="cs-CZ" smtClean="0"/>
              <a:pPr rtl="0"/>
              <a:t>‹#›</a:t>
            </a:fld>
            <a:endParaRPr lang="cs-CZ"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54" r:id="rId1"/>
    <p:sldLayoutId id="2147483649" r:id="rId2"/>
    <p:sldLayoutId id="2147483662" r:id="rId3"/>
    <p:sldLayoutId id="2147483663" r:id="rId4"/>
    <p:sldLayoutId id="2147483658" r:id="rId5"/>
    <p:sldLayoutId id="2147483665" r:id="rId6"/>
    <p:sldLayoutId id="2147483666" r:id="rId7"/>
    <p:sldLayoutId id="2147483659" r:id="rId8"/>
    <p:sldLayoutId id="2147483660" r:id="rId9"/>
    <p:sldLayoutId id="2147483664" r:id="rId10"/>
    <p:sldLayoutId id="2147483650" r:id="rId11"/>
    <p:sldLayoutId id="2147483652" r:id="rId12"/>
    <p:sldLayoutId id="2147483656" r:id="rId13"/>
    <p:sldLayoutId id="2147483657" r:id="rId14"/>
    <p:sldLayoutId id="2147483655" r:id="rId1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en.wikipedia.org/wiki/File:William_Herschel01.jpg" TargetMode="External"/><Relationship Id="rId2" Type="http://schemas.openxmlformats.org/officeDocument/2006/relationships/hyperlink" Target="https://www.e-myslivost.cz/USoubory/Clanky/vlnov%C3%A9%20d%C3%A9lky.jpG" TargetMode="External"/><Relationship Id="rId1" Type="http://schemas.openxmlformats.org/officeDocument/2006/relationships/slideLayout" Target="../slideLayouts/slideLayout10.xml"/><Relationship Id="rId5" Type="http://schemas.openxmlformats.org/officeDocument/2006/relationships/hyperlink" Target="https://www.guideir.com/Uploads/ueditor/image/20180518/5afe6f0a1efca.jpg" TargetMode="External"/><Relationship Id="rId4" Type="http://schemas.openxmlformats.org/officeDocument/2006/relationships/hyperlink" Target="https://easysciencev5.files.wordpress.com/2014/09/images-6.jp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 name="Podnadpis 3">
            <a:extLst>
              <a:ext uri="{FF2B5EF4-FFF2-40B4-BE49-F238E27FC236}">
                <a16:creationId xmlns:a16="http://schemas.microsoft.com/office/drawing/2014/main" xmlns="" id="{4772945D-CA91-4CFE-8EB7-941C7618C994}"/>
              </a:ext>
            </a:extLst>
          </p:cNvPr>
          <p:cNvSpPr>
            <a:spLocks noGrp="1"/>
          </p:cNvSpPr>
          <p:nvPr>
            <p:ph type="subTitle" idx="1"/>
          </p:nvPr>
        </p:nvSpPr>
        <p:spPr>
          <a:xfrm>
            <a:off x="1477087" y="5708865"/>
            <a:ext cx="4000500" cy="690752"/>
          </a:xfrm>
        </p:spPr>
        <p:txBody>
          <a:bodyPr rtlCol="0"/>
          <a:lstStyle/>
          <a:p>
            <a:pPr rtl="0"/>
            <a:r>
              <a:rPr lang="cs-CZ" dirty="0"/>
              <a:t>Leona Flenerová </a:t>
            </a:r>
          </a:p>
        </p:txBody>
      </p:sp>
      <p:sp>
        <p:nvSpPr>
          <p:cNvPr id="20" name="Rovnoramenný trojúhelník 19" descr="Stín u pole s nadpisem snímku">
            <a:extLst>
              <a:ext uri="{FF2B5EF4-FFF2-40B4-BE49-F238E27FC236}">
                <a16:creationId xmlns:a16="http://schemas.microsoft.com/office/drawing/2014/main" xmlns="" id="{545D50A1-D634-4325-B06C-5450FDF7B818}"/>
              </a:ext>
              <a:ext uri="{C183D7F6-B498-43B3-948B-1728B52AA6E4}">
                <adec:decorative xmlns:adec="http://schemas.microsoft.com/office/drawing/2017/decorative" xmlns="" val="1"/>
              </a:ext>
            </a:extLst>
          </p:cNvPr>
          <p:cNvSpPr/>
          <p:nvPr/>
        </p:nvSpPr>
        <p:spPr>
          <a:xfrm rot="10800000" flipH="1">
            <a:off x="11715751" y="3043450"/>
            <a:ext cx="476249" cy="424971"/>
          </a:xfrm>
          <a:prstGeom prst="triangle">
            <a:avLst>
              <a:gd name="adj" fmla="val 100000"/>
            </a:avLst>
          </a:prstGeom>
          <a:solidFill>
            <a:schemeClr val="accent1"/>
          </a:solidFill>
          <a:ln w="31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pic>
        <p:nvPicPr>
          <p:cNvPr id="54" name="Zástupný symbol obrázku 53" descr="Obsah obrázku text, světlo&#10;&#10;Popis byl vytvořen automaticky">
            <a:extLst>
              <a:ext uri="{FF2B5EF4-FFF2-40B4-BE49-F238E27FC236}">
                <a16:creationId xmlns:a16="http://schemas.microsoft.com/office/drawing/2014/main" xmlns="" id="{BFDB8B85-7AFD-478B-8091-44FB4AC7CE03}"/>
              </a:ext>
            </a:extLst>
          </p:cNvPr>
          <p:cNvPicPr>
            <a:picLocks noGrp="1" noChangeAspect="1"/>
          </p:cNvPicPr>
          <p:nvPr>
            <p:ph type="pic" sz="quarter" idx="10"/>
          </p:nvPr>
        </p:nvPicPr>
        <p:blipFill>
          <a:blip r:embed="rId3"/>
          <a:srcRect t="7092" b="7092"/>
          <a:stretch>
            <a:fillRect/>
          </a:stretch>
        </p:blipFill>
        <p:spPr>
          <a:xfrm>
            <a:off x="0" y="0"/>
            <a:ext cx="10655455" cy="6858000"/>
          </a:xfrm>
        </p:spPr>
      </p:pic>
      <p:sp>
        <p:nvSpPr>
          <p:cNvPr id="3" name="Nadpis 2">
            <a:extLst>
              <a:ext uri="{FF2B5EF4-FFF2-40B4-BE49-F238E27FC236}">
                <a16:creationId xmlns:a16="http://schemas.microsoft.com/office/drawing/2014/main" xmlns="" id="{200B3D2B-613A-41BE-987D-E6A1324B456D}"/>
              </a:ext>
            </a:extLst>
          </p:cNvPr>
          <p:cNvSpPr>
            <a:spLocks noGrp="1"/>
          </p:cNvSpPr>
          <p:nvPr>
            <p:ph type="ctrTitle"/>
          </p:nvPr>
        </p:nvSpPr>
        <p:spPr>
          <a:xfrm>
            <a:off x="2814397" y="3043450"/>
            <a:ext cx="9377603" cy="1910502"/>
          </a:xfrm>
          <a:gradFill>
            <a:gsLst>
              <a:gs pos="100000">
                <a:schemeClr val="tx1">
                  <a:lumMod val="95000"/>
                  <a:lumOff val="5000"/>
                </a:schemeClr>
              </a:gs>
              <a:gs pos="0">
                <a:schemeClr val="tx1">
                  <a:lumMod val="75000"/>
                  <a:lumOff val="25000"/>
                </a:schemeClr>
              </a:gs>
            </a:gsLst>
          </a:gradFill>
          <a:ln>
            <a:solidFill>
              <a:schemeClr val="bg1">
                <a:lumMod val="50000"/>
              </a:schemeClr>
            </a:solidFill>
          </a:ln>
        </p:spPr>
        <p:txBody>
          <a:bodyPr rtlCol="0"/>
          <a:lstStyle/>
          <a:p>
            <a:pPr algn="ctr" rtl="0"/>
            <a:r>
              <a:rPr lang="cs-CZ" sz="5000" dirty="0"/>
              <a:t>VYUŽITÍ    INFRAČERVENÉ TERMOGRAFIE    VE    VETERINÁRNÍ     MEDICÍNĚ</a:t>
            </a:r>
          </a:p>
        </p:txBody>
      </p:sp>
      <p:sp>
        <p:nvSpPr>
          <p:cNvPr id="55" name="TextovéPole 54">
            <a:extLst>
              <a:ext uri="{FF2B5EF4-FFF2-40B4-BE49-F238E27FC236}">
                <a16:creationId xmlns:a16="http://schemas.microsoft.com/office/drawing/2014/main" xmlns="" id="{A948A002-DDDF-4082-AE37-A078FE48407F}"/>
              </a:ext>
            </a:extLst>
          </p:cNvPr>
          <p:cNvSpPr txBox="1"/>
          <p:nvPr/>
        </p:nvSpPr>
        <p:spPr>
          <a:xfrm>
            <a:off x="8911771" y="232230"/>
            <a:ext cx="5338273" cy="1815882"/>
          </a:xfrm>
          <a:prstGeom prst="rect">
            <a:avLst/>
          </a:prstGeom>
          <a:noFill/>
        </p:spPr>
        <p:txBody>
          <a:bodyPr wrap="square" rtlCol="0">
            <a:spAutoFit/>
          </a:bodyPr>
          <a:lstStyle/>
          <a:p>
            <a:r>
              <a:rPr lang="cs-CZ" sz="2800" b="1" dirty="0"/>
              <a:t>Flenerová Leona </a:t>
            </a:r>
          </a:p>
          <a:p>
            <a:r>
              <a:rPr lang="cs-CZ" sz="2800" b="1" dirty="0" smtClean="0"/>
              <a:t>Tománek Kryštof F.</a:t>
            </a:r>
          </a:p>
          <a:p>
            <a:r>
              <a:rPr lang="cs-CZ" sz="2800" b="1" dirty="0" smtClean="0"/>
              <a:t>Posel Michal</a:t>
            </a:r>
          </a:p>
          <a:p>
            <a:r>
              <a:rPr lang="cs-CZ" sz="2800" b="1" dirty="0" smtClean="0"/>
              <a:t>Sehnal Matyáš</a:t>
            </a:r>
            <a:endParaRPr lang="cs-CZ" sz="2800" b="1" dirty="0"/>
          </a:p>
        </p:txBody>
      </p:sp>
      <p:sp>
        <p:nvSpPr>
          <p:cNvPr id="2" name="TextovéPole 1">
            <a:extLst>
              <a:ext uri="{FF2B5EF4-FFF2-40B4-BE49-F238E27FC236}">
                <a16:creationId xmlns:a16="http://schemas.microsoft.com/office/drawing/2014/main" xmlns="" id="{D63EF682-209E-481D-BD00-3318455138B0}"/>
              </a:ext>
            </a:extLst>
          </p:cNvPr>
          <p:cNvSpPr txBox="1"/>
          <p:nvPr/>
        </p:nvSpPr>
        <p:spPr>
          <a:xfrm flipH="1">
            <a:off x="8113486" y="5981137"/>
            <a:ext cx="4477574" cy="646331"/>
          </a:xfrm>
          <a:prstGeom prst="rect">
            <a:avLst/>
          </a:prstGeom>
          <a:noFill/>
        </p:spPr>
        <p:txBody>
          <a:bodyPr wrap="square" rtlCol="0">
            <a:spAutoFit/>
          </a:bodyPr>
          <a:lstStyle/>
          <a:p>
            <a:r>
              <a:rPr lang="cs-CZ" sz="1800" b="1" dirty="0"/>
              <a:t>Biskupské </a:t>
            </a:r>
            <a:r>
              <a:rPr lang="cs-CZ" sz="1800" b="1" dirty="0" smtClean="0"/>
              <a:t>gymnázium, ZŠ a MŠ </a:t>
            </a:r>
            <a:r>
              <a:rPr lang="cs-CZ" sz="1800" b="1" dirty="0"/>
              <a:t>Bohosudov</a:t>
            </a:r>
          </a:p>
          <a:p>
            <a:endParaRPr lang="cs-CZ"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9334" y="5134922"/>
            <a:ext cx="1986417" cy="84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ovéPole 4"/>
          <p:cNvSpPr txBox="1"/>
          <p:nvPr/>
        </p:nvSpPr>
        <p:spPr>
          <a:xfrm>
            <a:off x="6966857" y="232230"/>
            <a:ext cx="2005357" cy="523220"/>
          </a:xfrm>
          <a:prstGeom prst="rect">
            <a:avLst/>
          </a:prstGeom>
          <a:noFill/>
        </p:spPr>
        <p:txBody>
          <a:bodyPr wrap="none" rtlCol="0">
            <a:spAutoFit/>
          </a:bodyPr>
          <a:lstStyle/>
          <a:p>
            <a:r>
              <a:rPr lang="cs-CZ" sz="2800" b="1" dirty="0" err="1" smtClean="0"/>
              <a:t>Ekotým</a:t>
            </a:r>
            <a:r>
              <a:rPr lang="cs-CZ" sz="2800" b="1" dirty="0" smtClean="0"/>
              <a:t> BGB:</a:t>
            </a:r>
            <a:endParaRPr lang="cs-CZ" sz="2800" b="1" dirty="0"/>
          </a:p>
        </p:txBody>
      </p:sp>
    </p:spTree>
    <p:extLst>
      <p:ext uri="{BB962C8B-B14F-4D97-AF65-F5344CB8AC3E}">
        <p14:creationId xmlns:p14="http://schemas.microsoft.com/office/powerpoint/2010/main" val="389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110835"/>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1822231"/>
            <a:ext cx="6575778" cy="4333769"/>
          </a:xfrm>
        </p:spPr>
        <p:txBody>
          <a:bodyPr rtlCol="0"/>
          <a:lstStyle/>
          <a:p>
            <a:pPr lvl="1">
              <a:buFontTx/>
              <a:buChar char="-"/>
            </a:pPr>
            <a:r>
              <a:rPr lang="cs-CZ" sz="2200" noProof="1"/>
              <a:t>nejčastěji k diagnostice onemocnění paznehtů </a:t>
            </a:r>
          </a:p>
          <a:p>
            <a:pPr lvl="1">
              <a:buFontTx/>
              <a:buChar char="-"/>
            </a:pPr>
            <a:endParaRPr lang="cs-CZ" sz="2200" noProof="1"/>
          </a:p>
          <a:p>
            <a:pPr lvl="1">
              <a:buFontTx/>
              <a:buChar char="-"/>
            </a:pPr>
            <a:r>
              <a:rPr lang="cs-CZ" sz="2200" noProof="1"/>
              <a:t>mastitida</a:t>
            </a:r>
          </a:p>
          <a:p>
            <a:pPr lvl="1">
              <a:buFontTx/>
              <a:buChar char="-"/>
            </a:pPr>
            <a:endParaRPr lang="cs-CZ" sz="2200" noProof="1"/>
          </a:p>
          <a:p>
            <a:pPr lvl="1">
              <a:buFontTx/>
              <a:buChar char="-"/>
            </a:pPr>
            <a:r>
              <a:rPr lang="cs-CZ" sz="2200" noProof="1"/>
              <a:t>zjištění kontaminace ušních implantátů – sepse </a:t>
            </a:r>
          </a:p>
          <a:p>
            <a:pPr lvl="1">
              <a:buFontTx/>
              <a:buChar char="-"/>
            </a:pPr>
            <a:endParaRPr lang="cs-CZ" sz="2200" noProof="1"/>
          </a:p>
          <a:p>
            <a:pPr lvl="1">
              <a:buFontTx/>
              <a:buChar char="-"/>
            </a:pPr>
            <a:r>
              <a:rPr lang="cs-CZ" sz="2200" noProof="1"/>
              <a:t>v Brazílii – detekce výskytu ektoparazitů u skotu</a:t>
            </a:r>
          </a:p>
          <a:p>
            <a:pPr lvl="1">
              <a:buFontTx/>
              <a:buChar char="-"/>
            </a:pPr>
            <a:endParaRPr lang="cs-CZ" sz="2200" noProof="1"/>
          </a:p>
          <a:p>
            <a:pPr lvl="1">
              <a:buFontTx/>
              <a:buChar char="-"/>
            </a:pPr>
            <a:endParaRPr lang="cs-CZ" sz="2200" noProof="1"/>
          </a:p>
          <a:p>
            <a:pPr lvl="1">
              <a:buFontTx/>
              <a:buChar char="-"/>
            </a:pPr>
            <a:endParaRPr lang="cs-CZ" sz="2200" noProof="1"/>
          </a:p>
          <a:p>
            <a:pPr marL="266700" lvl="1" indent="0">
              <a:buNone/>
            </a:pPr>
            <a:endParaRPr lang="cs-CZ" sz="2200" noProof="1"/>
          </a:p>
          <a:p>
            <a:pPr lvl="1">
              <a:buFontTx/>
              <a:buChar char="-"/>
            </a:pPr>
            <a:endParaRPr lang="cs-CZ" sz="2200"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10</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158428"/>
            <a:ext cx="5472000" cy="339709"/>
          </a:xfrm>
        </p:spPr>
        <p:txBody>
          <a:bodyPr rtlCol="0"/>
          <a:lstStyle/>
          <a:p>
            <a:pPr rtl="0"/>
            <a:r>
              <a:rPr lang="cs-CZ" sz="1600" noProof="1"/>
              <a:t>CHOV SKOTU</a:t>
            </a:r>
          </a:p>
        </p:txBody>
      </p:sp>
      <p:pic>
        <p:nvPicPr>
          <p:cNvPr id="15" name="Zástupný symbol obrázku 14">
            <a:extLst>
              <a:ext uri="{FF2B5EF4-FFF2-40B4-BE49-F238E27FC236}">
                <a16:creationId xmlns:a16="http://schemas.microsoft.com/office/drawing/2014/main" xmlns="" id="{37B7520A-137F-409E-98F4-2C569F049994}"/>
              </a:ext>
            </a:extLst>
          </p:cNvPr>
          <p:cNvPicPr>
            <a:picLocks noGrp="1" noChangeAspect="1"/>
          </p:cNvPicPr>
          <p:nvPr>
            <p:ph type="pic" sz="quarter" idx="14"/>
          </p:nvPr>
        </p:nvPicPr>
        <p:blipFill rotWithShape="1">
          <a:blip r:embed="rId3"/>
          <a:srcRect l="1" t="256" r="802" b="-41"/>
          <a:stretch/>
        </p:blipFill>
        <p:spPr>
          <a:xfrm>
            <a:off x="6489800" y="1747614"/>
            <a:ext cx="4942640" cy="4033426"/>
          </a:xfrm>
          <a:prstGeom prst="roundRect">
            <a:avLst/>
          </a:prstGeom>
        </p:spPr>
      </p:pic>
      <p:sp>
        <p:nvSpPr>
          <p:cNvPr id="16" name="TextovéPole 15">
            <a:extLst>
              <a:ext uri="{FF2B5EF4-FFF2-40B4-BE49-F238E27FC236}">
                <a16:creationId xmlns:a16="http://schemas.microsoft.com/office/drawing/2014/main" xmlns="" id="{3E131E32-E2D8-43F5-A90E-E7DC43FB3F1E}"/>
              </a:ext>
            </a:extLst>
          </p:cNvPr>
          <p:cNvSpPr txBox="1"/>
          <p:nvPr/>
        </p:nvSpPr>
        <p:spPr>
          <a:xfrm>
            <a:off x="6776720" y="5411708"/>
            <a:ext cx="943720" cy="369332"/>
          </a:xfrm>
          <a:prstGeom prst="rect">
            <a:avLst/>
          </a:prstGeom>
          <a:noFill/>
        </p:spPr>
        <p:txBody>
          <a:bodyPr wrap="none" rtlCol="0">
            <a:spAutoFit/>
          </a:bodyPr>
          <a:lstStyle/>
          <a:p>
            <a:r>
              <a:rPr lang="cs-CZ" dirty="0"/>
              <a:t>Obr. č. 5</a:t>
            </a:r>
          </a:p>
        </p:txBody>
      </p:sp>
    </p:spTree>
    <p:extLst>
      <p:ext uri="{BB962C8B-B14F-4D97-AF65-F5344CB8AC3E}">
        <p14:creationId xmlns:p14="http://schemas.microsoft.com/office/powerpoint/2010/main" val="190019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2143568"/>
            <a:ext cx="6575778" cy="4333769"/>
          </a:xfrm>
        </p:spPr>
        <p:txBody>
          <a:bodyPr rtlCol="0"/>
          <a:lstStyle/>
          <a:p>
            <a:pPr lvl="1">
              <a:buFontTx/>
              <a:buChar char="-"/>
            </a:pPr>
            <a:r>
              <a:rPr lang="cs-CZ" sz="2200" noProof="1"/>
              <a:t>detekce říje u prasnic</a:t>
            </a:r>
          </a:p>
          <a:p>
            <a:pPr lvl="1">
              <a:buFontTx/>
              <a:buChar char="-"/>
            </a:pPr>
            <a:endParaRPr lang="cs-CZ" sz="2200" noProof="1"/>
          </a:p>
          <a:p>
            <a:pPr lvl="1">
              <a:buFontTx/>
              <a:buChar char="-"/>
            </a:pPr>
            <a:r>
              <a:rPr lang="cs-CZ" sz="2200" noProof="1"/>
              <a:t>diagnostika deformace zánartí – osteoartritida</a:t>
            </a:r>
          </a:p>
          <a:p>
            <a:pPr lvl="1">
              <a:buFontTx/>
              <a:buChar char="-"/>
            </a:pPr>
            <a:endParaRPr lang="cs-CZ" sz="2200" noProof="1"/>
          </a:p>
          <a:p>
            <a:pPr lvl="1">
              <a:buFontTx/>
              <a:buChar char="-"/>
            </a:pPr>
            <a:r>
              <a:rPr lang="cs-CZ" sz="2200" noProof="1"/>
              <a:t>screening hořečnatých onemocnění</a:t>
            </a:r>
          </a:p>
          <a:p>
            <a:pPr lvl="1">
              <a:buFontTx/>
              <a:buChar char="-"/>
            </a:pPr>
            <a:endParaRPr lang="cs-CZ" sz="2200" noProof="1"/>
          </a:p>
          <a:p>
            <a:pPr lvl="1">
              <a:buFontTx/>
              <a:buChar char="-"/>
            </a:pPr>
            <a:r>
              <a:rPr lang="cs-CZ" sz="2200" noProof="1"/>
              <a:t>salmonela </a:t>
            </a:r>
          </a:p>
          <a:p>
            <a:pPr marL="266700" lvl="1" indent="0">
              <a:buNone/>
            </a:pPr>
            <a:endParaRPr lang="cs-CZ" sz="2200" noProof="1"/>
          </a:p>
          <a:p>
            <a:pPr lvl="1">
              <a:buFontTx/>
              <a:buChar char="-"/>
            </a:pPr>
            <a:endParaRPr lang="cs-CZ" sz="2200"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11</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rtlCol="0"/>
          <a:lstStyle/>
          <a:p>
            <a:pPr rtl="0"/>
            <a:r>
              <a:rPr lang="cs-CZ" sz="1600" noProof="1"/>
              <a:t>CHOV PRASAT</a:t>
            </a:r>
          </a:p>
        </p:txBody>
      </p:sp>
      <p:pic>
        <p:nvPicPr>
          <p:cNvPr id="22" name="Zástupný symbol obrázku 21" descr="Obsah obrázku text, interiér, barevné, malované&#10;&#10;Popis byl vytvořen automaticky">
            <a:extLst>
              <a:ext uri="{FF2B5EF4-FFF2-40B4-BE49-F238E27FC236}">
                <a16:creationId xmlns:a16="http://schemas.microsoft.com/office/drawing/2014/main" xmlns="" id="{2C591DB0-3F35-47EF-953A-DD78E72FFA1A}"/>
              </a:ext>
            </a:extLst>
          </p:cNvPr>
          <p:cNvPicPr>
            <a:picLocks noGrp="1" noChangeAspect="1"/>
          </p:cNvPicPr>
          <p:nvPr>
            <p:ph type="pic" sz="quarter" idx="14"/>
          </p:nvPr>
        </p:nvPicPr>
        <p:blipFill>
          <a:blip r:embed="rId3"/>
          <a:srcRect l="7569" r="7569"/>
          <a:stretch>
            <a:fillRect/>
          </a:stretch>
        </p:blipFill>
        <p:spPr>
          <a:xfrm>
            <a:off x="6531949" y="1240256"/>
            <a:ext cx="4904790" cy="4333769"/>
          </a:xfrm>
        </p:spPr>
      </p:pic>
      <p:sp>
        <p:nvSpPr>
          <p:cNvPr id="16" name="TextovéPole 15">
            <a:extLst>
              <a:ext uri="{FF2B5EF4-FFF2-40B4-BE49-F238E27FC236}">
                <a16:creationId xmlns:a16="http://schemas.microsoft.com/office/drawing/2014/main" xmlns="" id="{3E131E32-E2D8-43F5-A90E-E7DC43FB3F1E}"/>
              </a:ext>
            </a:extLst>
          </p:cNvPr>
          <p:cNvSpPr txBox="1"/>
          <p:nvPr/>
        </p:nvSpPr>
        <p:spPr>
          <a:xfrm>
            <a:off x="7635727" y="5204693"/>
            <a:ext cx="943720" cy="369332"/>
          </a:xfrm>
          <a:prstGeom prst="rect">
            <a:avLst/>
          </a:prstGeom>
          <a:noFill/>
        </p:spPr>
        <p:txBody>
          <a:bodyPr wrap="none" rtlCol="0">
            <a:spAutoFit/>
          </a:bodyPr>
          <a:lstStyle/>
          <a:p>
            <a:r>
              <a:rPr lang="cs-CZ" dirty="0"/>
              <a:t>Obr. č. 6</a:t>
            </a:r>
          </a:p>
        </p:txBody>
      </p:sp>
    </p:spTree>
    <p:extLst>
      <p:ext uri="{BB962C8B-B14F-4D97-AF65-F5344CB8AC3E}">
        <p14:creationId xmlns:p14="http://schemas.microsoft.com/office/powerpoint/2010/main" val="2237128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2143568"/>
            <a:ext cx="6575778" cy="4333769"/>
          </a:xfrm>
        </p:spPr>
        <p:txBody>
          <a:bodyPr rtlCol="0"/>
          <a:lstStyle/>
          <a:p>
            <a:pPr lvl="1">
              <a:buFontTx/>
              <a:buChar char="-"/>
            </a:pPr>
            <a:r>
              <a:rPr lang="cs-CZ" sz="2200" noProof="1"/>
              <a:t>detekce kokcidiózy – snížení teploty</a:t>
            </a:r>
          </a:p>
          <a:p>
            <a:pPr lvl="1">
              <a:buFontTx/>
              <a:buChar char="-"/>
            </a:pPr>
            <a:endParaRPr lang="cs-CZ" sz="2200" noProof="1"/>
          </a:p>
          <a:p>
            <a:pPr lvl="1">
              <a:buFontTx/>
              <a:buChar char="-"/>
            </a:pPr>
            <a:r>
              <a:rPr lang="cs-CZ" sz="2200" noProof="1"/>
              <a:t>stres u králíků</a:t>
            </a:r>
          </a:p>
          <a:p>
            <a:pPr marL="266700" lvl="1" indent="0">
              <a:buNone/>
            </a:pPr>
            <a:endParaRPr lang="cs-CZ" sz="2200" noProof="1"/>
          </a:p>
          <a:p>
            <a:pPr lvl="1">
              <a:buFontTx/>
              <a:buChar char="-"/>
            </a:pPr>
            <a:endParaRPr lang="cs-CZ" sz="2200"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12</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rtlCol="0"/>
          <a:lstStyle/>
          <a:p>
            <a:pPr rtl="0"/>
            <a:r>
              <a:rPr lang="cs-CZ" sz="1600" noProof="1"/>
              <a:t>CHOV KRÁLÍKŮ</a:t>
            </a:r>
          </a:p>
        </p:txBody>
      </p:sp>
      <p:sp>
        <p:nvSpPr>
          <p:cNvPr id="16" name="TextovéPole 15">
            <a:extLst>
              <a:ext uri="{FF2B5EF4-FFF2-40B4-BE49-F238E27FC236}">
                <a16:creationId xmlns:a16="http://schemas.microsoft.com/office/drawing/2014/main" xmlns="" id="{3E131E32-E2D8-43F5-A90E-E7DC43FB3F1E}"/>
              </a:ext>
            </a:extLst>
          </p:cNvPr>
          <p:cNvSpPr txBox="1"/>
          <p:nvPr/>
        </p:nvSpPr>
        <p:spPr>
          <a:xfrm>
            <a:off x="1385398" y="6092577"/>
            <a:ext cx="996619" cy="369332"/>
          </a:xfrm>
          <a:prstGeom prst="rect">
            <a:avLst/>
          </a:prstGeom>
          <a:noFill/>
        </p:spPr>
        <p:txBody>
          <a:bodyPr wrap="none" rtlCol="0">
            <a:spAutoFit/>
          </a:bodyPr>
          <a:lstStyle/>
          <a:p>
            <a:r>
              <a:rPr lang="cs-CZ" dirty="0"/>
              <a:t>Obr. č. 7 </a:t>
            </a:r>
          </a:p>
        </p:txBody>
      </p:sp>
      <p:pic>
        <p:nvPicPr>
          <p:cNvPr id="11" name="Obrázek 10" descr="Obsah obrázku text&#10;&#10;Popis byl vytvořen automaticky">
            <a:extLst>
              <a:ext uri="{FF2B5EF4-FFF2-40B4-BE49-F238E27FC236}">
                <a16:creationId xmlns:a16="http://schemas.microsoft.com/office/drawing/2014/main" xmlns="" id="{F0D16F33-86FD-486A-984C-2F261FAC35D9}"/>
              </a:ext>
            </a:extLst>
          </p:cNvPr>
          <p:cNvPicPr>
            <a:picLocks noChangeAspect="1"/>
          </p:cNvPicPr>
          <p:nvPr/>
        </p:nvPicPr>
        <p:blipFill>
          <a:blip r:embed="rId3"/>
          <a:stretch>
            <a:fillRect/>
          </a:stretch>
        </p:blipFill>
        <p:spPr>
          <a:xfrm>
            <a:off x="5904000" y="3322908"/>
            <a:ext cx="4384644" cy="2757638"/>
          </a:xfrm>
          <a:prstGeom prst="rect">
            <a:avLst/>
          </a:prstGeom>
        </p:spPr>
      </p:pic>
      <p:pic>
        <p:nvPicPr>
          <p:cNvPr id="13" name="Obrázek 12" descr="Obsah obrázku text&#10;&#10;Popis byl vytvořen automaticky">
            <a:extLst>
              <a:ext uri="{FF2B5EF4-FFF2-40B4-BE49-F238E27FC236}">
                <a16:creationId xmlns:a16="http://schemas.microsoft.com/office/drawing/2014/main" xmlns="" id="{86228E7B-D55C-4F9C-BF97-18BF78E085E6}"/>
              </a:ext>
            </a:extLst>
          </p:cNvPr>
          <p:cNvPicPr>
            <a:picLocks noChangeAspect="1"/>
          </p:cNvPicPr>
          <p:nvPr/>
        </p:nvPicPr>
        <p:blipFill>
          <a:blip r:embed="rId4"/>
          <a:stretch>
            <a:fillRect/>
          </a:stretch>
        </p:blipFill>
        <p:spPr>
          <a:xfrm>
            <a:off x="916935" y="3322908"/>
            <a:ext cx="4335885" cy="2754241"/>
          </a:xfrm>
          <a:prstGeom prst="rect">
            <a:avLst/>
          </a:prstGeom>
        </p:spPr>
      </p:pic>
      <p:sp>
        <p:nvSpPr>
          <p:cNvPr id="17" name="TextovéPole 16">
            <a:extLst>
              <a:ext uri="{FF2B5EF4-FFF2-40B4-BE49-F238E27FC236}">
                <a16:creationId xmlns:a16="http://schemas.microsoft.com/office/drawing/2014/main" xmlns="" id="{1B8004C1-B4A3-4C42-B3AD-7BB9C92B9318}"/>
              </a:ext>
            </a:extLst>
          </p:cNvPr>
          <p:cNvSpPr txBox="1"/>
          <p:nvPr/>
        </p:nvSpPr>
        <p:spPr>
          <a:xfrm>
            <a:off x="5969537" y="6077486"/>
            <a:ext cx="996619" cy="369332"/>
          </a:xfrm>
          <a:prstGeom prst="rect">
            <a:avLst/>
          </a:prstGeom>
          <a:noFill/>
        </p:spPr>
        <p:txBody>
          <a:bodyPr wrap="none" rtlCol="0">
            <a:spAutoFit/>
          </a:bodyPr>
          <a:lstStyle/>
          <a:p>
            <a:r>
              <a:rPr lang="cs-CZ" dirty="0"/>
              <a:t>Obr. č. 8 </a:t>
            </a:r>
          </a:p>
        </p:txBody>
      </p:sp>
    </p:spTree>
    <p:extLst>
      <p:ext uri="{BB962C8B-B14F-4D97-AF65-F5344CB8AC3E}">
        <p14:creationId xmlns:p14="http://schemas.microsoft.com/office/powerpoint/2010/main" val="2244733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2143568"/>
            <a:ext cx="6575778" cy="4333769"/>
          </a:xfrm>
        </p:spPr>
        <p:txBody>
          <a:bodyPr vert="horz" lIns="0" tIns="0" rIns="0" bIns="0" rtlCol="0" anchor="t">
            <a:noAutofit/>
          </a:bodyPr>
          <a:lstStyle/>
          <a:p>
            <a:pPr lvl="1">
              <a:buFontTx/>
              <a:buChar char="-"/>
            </a:pPr>
            <a:endParaRPr lang="cs-CZ" sz="2200" noProof="1">
              <a:cs typeface="Calibri Light"/>
            </a:endParaRPr>
          </a:p>
          <a:p>
            <a:pPr marL="266700" lvl="1" indent="0">
              <a:buNone/>
            </a:pPr>
            <a:endParaRPr lang="cs-CZ" sz="2200" noProof="1"/>
          </a:p>
          <a:p>
            <a:pPr lvl="1">
              <a:buFontTx/>
              <a:buChar char="-"/>
            </a:pPr>
            <a:endParaRPr lang="cs-CZ" sz="2200"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13</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rtlCol="0"/>
          <a:lstStyle/>
          <a:p>
            <a:pPr rtl="0"/>
            <a:r>
              <a:rPr lang="cs-CZ" sz="1600" noProof="1"/>
              <a:t>CHOV KRÁLÍKŮ</a:t>
            </a:r>
          </a:p>
        </p:txBody>
      </p:sp>
      <p:pic>
        <p:nvPicPr>
          <p:cNvPr id="7" name="Obrázek 7" descr="Obsah obrázku text&#10;&#10;Popis se vygeneroval automaticky.">
            <a:extLst>
              <a:ext uri="{FF2B5EF4-FFF2-40B4-BE49-F238E27FC236}">
                <a16:creationId xmlns:a16="http://schemas.microsoft.com/office/drawing/2014/main" xmlns="" id="{64C43258-3BD0-40F0-91AB-0C56903781A7}"/>
              </a:ext>
            </a:extLst>
          </p:cNvPr>
          <p:cNvPicPr>
            <a:picLocks noChangeAspect="1"/>
          </p:cNvPicPr>
          <p:nvPr/>
        </p:nvPicPr>
        <p:blipFill>
          <a:blip r:embed="rId3"/>
          <a:stretch>
            <a:fillRect/>
          </a:stretch>
        </p:blipFill>
        <p:spPr>
          <a:xfrm>
            <a:off x="5831457" y="2256526"/>
            <a:ext cx="5043577" cy="3782682"/>
          </a:xfrm>
          <a:prstGeom prst="rect">
            <a:avLst/>
          </a:prstGeom>
        </p:spPr>
      </p:pic>
      <p:pic>
        <p:nvPicPr>
          <p:cNvPr id="8" name="Obrázek 9">
            <a:extLst>
              <a:ext uri="{FF2B5EF4-FFF2-40B4-BE49-F238E27FC236}">
                <a16:creationId xmlns:a16="http://schemas.microsoft.com/office/drawing/2014/main" xmlns="" id="{2CE4BF04-F5B7-43C4-AD99-4445760D3BD9}"/>
              </a:ext>
            </a:extLst>
          </p:cNvPr>
          <p:cNvPicPr>
            <a:picLocks noChangeAspect="1"/>
          </p:cNvPicPr>
          <p:nvPr/>
        </p:nvPicPr>
        <p:blipFill>
          <a:blip r:embed="rId4"/>
          <a:stretch>
            <a:fillRect/>
          </a:stretch>
        </p:blipFill>
        <p:spPr>
          <a:xfrm>
            <a:off x="626853" y="2256526"/>
            <a:ext cx="5101087" cy="3782683"/>
          </a:xfrm>
          <a:prstGeom prst="rect">
            <a:avLst/>
          </a:prstGeom>
        </p:spPr>
      </p:pic>
    </p:spTree>
    <p:extLst>
      <p:ext uri="{BB962C8B-B14F-4D97-AF65-F5344CB8AC3E}">
        <p14:creationId xmlns:p14="http://schemas.microsoft.com/office/powerpoint/2010/main" val="1697262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2143568"/>
            <a:ext cx="6575778" cy="4333769"/>
          </a:xfrm>
        </p:spPr>
        <p:txBody>
          <a:bodyPr vert="horz" lIns="0" tIns="0" rIns="0" bIns="0" rtlCol="0" anchor="t">
            <a:noAutofit/>
          </a:bodyPr>
          <a:lstStyle/>
          <a:p>
            <a:pPr marL="266700" lvl="1" indent="0">
              <a:buNone/>
            </a:pPr>
            <a:r>
              <a:rPr lang="cs-CZ" sz="2200" noProof="1"/>
              <a:t>-   detekce počínajících zánětů </a:t>
            </a:r>
            <a:endParaRPr lang="cs-CZ" dirty="0">
              <a:cs typeface="Calibri Light"/>
            </a:endParaRPr>
          </a:p>
          <a:p>
            <a:pPr lvl="1">
              <a:buFontTx/>
              <a:buChar char="-"/>
            </a:pPr>
            <a:endParaRPr lang="cs-CZ" sz="2200" noProof="1"/>
          </a:p>
          <a:p>
            <a:pPr lvl="1">
              <a:buFontTx/>
              <a:buChar char="-"/>
            </a:pPr>
            <a:r>
              <a:rPr lang="cs-CZ" sz="2200" noProof="1"/>
              <a:t>diagnostika teplotního rozptylu u obou uší</a:t>
            </a:r>
            <a:endParaRPr lang="cs-CZ" sz="2200" noProof="1">
              <a:cs typeface="Calibri Light"/>
            </a:endParaRPr>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14</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vert="horz" lIns="0" tIns="0" rIns="0" bIns="0" rtlCol="0" anchor="t">
            <a:noAutofit/>
          </a:bodyPr>
          <a:lstStyle/>
          <a:p>
            <a:r>
              <a:rPr lang="cs-CZ" sz="1600" noProof="1"/>
              <a:t>CHOV PSŮ A KOČEK</a:t>
            </a:r>
          </a:p>
        </p:txBody>
      </p:sp>
      <p:sp>
        <p:nvSpPr>
          <p:cNvPr id="16" name="TextovéPole 15">
            <a:extLst>
              <a:ext uri="{FF2B5EF4-FFF2-40B4-BE49-F238E27FC236}">
                <a16:creationId xmlns:a16="http://schemas.microsoft.com/office/drawing/2014/main" xmlns="" id="{3E131E32-E2D8-43F5-A90E-E7DC43FB3F1E}"/>
              </a:ext>
            </a:extLst>
          </p:cNvPr>
          <p:cNvSpPr txBox="1"/>
          <p:nvPr/>
        </p:nvSpPr>
        <p:spPr>
          <a:xfrm>
            <a:off x="7635727" y="5204693"/>
            <a:ext cx="943720" cy="369332"/>
          </a:xfrm>
          <a:prstGeom prst="rect">
            <a:avLst/>
          </a:prstGeom>
          <a:noFill/>
        </p:spPr>
        <p:txBody>
          <a:bodyPr wrap="none" rtlCol="0">
            <a:spAutoFit/>
          </a:bodyPr>
          <a:lstStyle/>
          <a:p>
            <a:r>
              <a:rPr lang="cs-CZ" dirty="0"/>
              <a:t>Obr. č. 6</a:t>
            </a:r>
          </a:p>
        </p:txBody>
      </p:sp>
      <p:pic>
        <p:nvPicPr>
          <p:cNvPr id="7" name="Obrázek 7" descr="Obsah obrázku text, kočka, kočka domácí, rozmazání&#10;&#10;Popis se vygeneroval automaticky.">
            <a:extLst>
              <a:ext uri="{FF2B5EF4-FFF2-40B4-BE49-F238E27FC236}">
                <a16:creationId xmlns:a16="http://schemas.microsoft.com/office/drawing/2014/main" xmlns="" id="{396E8666-A635-4CA8-9596-01F1959CCF9A}"/>
              </a:ext>
            </a:extLst>
          </p:cNvPr>
          <p:cNvPicPr>
            <a:picLocks noGrp="1" noChangeAspect="1"/>
          </p:cNvPicPr>
          <p:nvPr>
            <p:ph type="pic" sz="quarter" idx="14"/>
          </p:nvPr>
        </p:nvPicPr>
        <p:blipFill rotWithShape="1">
          <a:blip r:embed="rId3"/>
          <a:srcRect l="7569" r="7569"/>
          <a:stretch/>
        </p:blipFill>
        <p:spPr>
          <a:xfrm>
            <a:off x="6524281" y="1253421"/>
            <a:ext cx="4904790" cy="4333769"/>
          </a:xfrm>
        </p:spPr>
      </p:pic>
      <p:pic>
        <p:nvPicPr>
          <p:cNvPr id="8" name="Obrázek 9" descr="Obsah obrázku text, rozmazaný&#10;&#10;Popis se vygeneroval automaticky.">
            <a:extLst>
              <a:ext uri="{FF2B5EF4-FFF2-40B4-BE49-F238E27FC236}">
                <a16:creationId xmlns:a16="http://schemas.microsoft.com/office/drawing/2014/main" xmlns="" id="{D0F234C8-11DD-4F74-AFFA-3C1A7930963F}"/>
              </a:ext>
            </a:extLst>
          </p:cNvPr>
          <p:cNvPicPr>
            <a:picLocks noChangeAspect="1"/>
          </p:cNvPicPr>
          <p:nvPr/>
        </p:nvPicPr>
        <p:blipFill rotWithShape="1">
          <a:blip r:embed="rId4"/>
          <a:srcRect r="8563" b="408"/>
          <a:stretch/>
        </p:blipFill>
        <p:spPr>
          <a:xfrm>
            <a:off x="813758" y="3176678"/>
            <a:ext cx="4296204" cy="3495190"/>
          </a:xfrm>
          <a:prstGeom prst="rect">
            <a:avLst/>
          </a:prstGeom>
        </p:spPr>
      </p:pic>
    </p:spTree>
    <p:extLst>
      <p:ext uri="{BB962C8B-B14F-4D97-AF65-F5344CB8AC3E}">
        <p14:creationId xmlns:p14="http://schemas.microsoft.com/office/powerpoint/2010/main" val="20110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15</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vert="horz" lIns="0" tIns="0" rIns="0" bIns="0" rtlCol="0" anchor="t">
            <a:noAutofit/>
          </a:bodyPr>
          <a:lstStyle/>
          <a:p>
            <a:r>
              <a:rPr lang="cs-CZ" sz="1600" noProof="1"/>
              <a:t>CHOV PSŮ A KOČEK</a:t>
            </a:r>
          </a:p>
        </p:txBody>
      </p:sp>
      <p:pic>
        <p:nvPicPr>
          <p:cNvPr id="12" name="Obrázek 12" descr="Obsah obrázku text, kočka domácí&#10;&#10;Popis se vygeneroval automaticky.">
            <a:extLst>
              <a:ext uri="{FF2B5EF4-FFF2-40B4-BE49-F238E27FC236}">
                <a16:creationId xmlns:a16="http://schemas.microsoft.com/office/drawing/2014/main" xmlns="" id="{0CF7A784-778D-45DC-905F-4C9563E7E907}"/>
              </a:ext>
            </a:extLst>
          </p:cNvPr>
          <p:cNvPicPr>
            <a:picLocks noGrp="1" noChangeAspect="1"/>
          </p:cNvPicPr>
          <p:nvPr>
            <p:ph sz="half" idx="1"/>
          </p:nvPr>
        </p:nvPicPr>
        <p:blipFill rotWithShape="1">
          <a:blip r:embed="rId3"/>
          <a:srcRect r="7631" b="350"/>
          <a:stretch/>
        </p:blipFill>
        <p:spPr>
          <a:xfrm>
            <a:off x="633283" y="1808486"/>
            <a:ext cx="5054405" cy="4089653"/>
          </a:xfrm>
        </p:spPr>
      </p:pic>
      <p:pic>
        <p:nvPicPr>
          <p:cNvPr id="18" name="Obrázek 18" descr="Obsah obrázku text&#10;&#10;Popis se vygeneroval automaticky.">
            <a:extLst>
              <a:ext uri="{FF2B5EF4-FFF2-40B4-BE49-F238E27FC236}">
                <a16:creationId xmlns:a16="http://schemas.microsoft.com/office/drawing/2014/main" xmlns="" id="{6CF67375-A7F7-4E72-B9D2-5B532A3F0AA7}"/>
              </a:ext>
            </a:extLst>
          </p:cNvPr>
          <p:cNvPicPr>
            <a:picLocks noChangeAspect="1"/>
          </p:cNvPicPr>
          <p:nvPr/>
        </p:nvPicPr>
        <p:blipFill rotWithShape="1">
          <a:blip r:embed="rId4"/>
          <a:srcRect r="7812" b="351"/>
          <a:stretch/>
        </p:blipFill>
        <p:spPr>
          <a:xfrm>
            <a:off x="6377796" y="1810828"/>
            <a:ext cx="5060441" cy="4070277"/>
          </a:xfrm>
          <a:prstGeom prst="rect">
            <a:avLst/>
          </a:prstGeom>
        </p:spPr>
      </p:pic>
    </p:spTree>
    <p:extLst>
      <p:ext uri="{BB962C8B-B14F-4D97-AF65-F5344CB8AC3E}">
        <p14:creationId xmlns:p14="http://schemas.microsoft.com/office/powerpoint/2010/main" val="3248456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16</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vert="horz" lIns="0" tIns="0" rIns="0" bIns="0" rtlCol="0" anchor="t">
            <a:noAutofit/>
          </a:bodyPr>
          <a:lstStyle/>
          <a:p>
            <a:r>
              <a:rPr lang="cs-CZ" sz="1600" noProof="1"/>
              <a:t>CHOV PSŮ A KOČEK</a:t>
            </a:r>
          </a:p>
        </p:txBody>
      </p:sp>
      <p:pic>
        <p:nvPicPr>
          <p:cNvPr id="5" name="Obrázek 6" descr="Obsah obrázku text&#10;&#10;Popis se vygeneroval automaticky.">
            <a:extLst>
              <a:ext uri="{FF2B5EF4-FFF2-40B4-BE49-F238E27FC236}">
                <a16:creationId xmlns:a16="http://schemas.microsoft.com/office/drawing/2014/main" xmlns="" id="{3479CF4F-7057-42F2-A23D-992C0CFE29E7}"/>
              </a:ext>
            </a:extLst>
          </p:cNvPr>
          <p:cNvPicPr>
            <a:picLocks noGrp="1" noChangeAspect="1"/>
          </p:cNvPicPr>
          <p:nvPr>
            <p:ph sz="half" idx="1"/>
          </p:nvPr>
        </p:nvPicPr>
        <p:blipFill rotWithShape="1">
          <a:blip r:embed="rId3"/>
          <a:srcRect l="13158" r="12631" b="350"/>
          <a:stretch/>
        </p:blipFill>
        <p:spPr>
          <a:xfrm>
            <a:off x="230717" y="1880373"/>
            <a:ext cx="4060811" cy="4089653"/>
          </a:xfrm>
        </p:spPr>
      </p:pic>
      <p:pic>
        <p:nvPicPr>
          <p:cNvPr id="7" name="Obrázek 7" descr="Obsah obrázku text, světlo, rozmazání&#10;&#10;Popis se vygeneroval automaticky.">
            <a:extLst>
              <a:ext uri="{FF2B5EF4-FFF2-40B4-BE49-F238E27FC236}">
                <a16:creationId xmlns:a16="http://schemas.microsoft.com/office/drawing/2014/main" xmlns="" id="{B3E56CEE-1EB5-42A1-AAEC-0C60BAFEF4CF}"/>
              </a:ext>
            </a:extLst>
          </p:cNvPr>
          <p:cNvPicPr>
            <a:picLocks noChangeAspect="1"/>
          </p:cNvPicPr>
          <p:nvPr/>
        </p:nvPicPr>
        <p:blipFill rotWithShape="1">
          <a:blip r:embed="rId4"/>
          <a:srcRect l="18499" r="7239" b="356"/>
          <a:stretch/>
        </p:blipFill>
        <p:spPr>
          <a:xfrm>
            <a:off x="4350589" y="1882715"/>
            <a:ext cx="4066660" cy="4084656"/>
          </a:xfrm>
          <a:prstGeom prst="rect">
            <a:avLst/>
          </a:prstGeom>
        </p:spPr>
      </p:pic>
      <p:pic>
        <p:nvPicPr>
          <p:cNvPr id="11" name="Obrázek 12" descr="Obsah obrázku text, bezobratlí, medúza&#10;&#10;Popis se vygeneroval automaticky.">
            <a:extLst>
              <a:ext uri="{FF2B5EF4-FFF2-40B4-BE49-F238E27FC236}">
                <a16:creationId xmlns:a16="http://schemas.microsoft.com/office/drawing/2014/main" xmlns="" id="{768116C0-A23D-479A-ABB3-329EBFFCC839}"/>
              </a:ext>
            </a:extLst>
          </p:cNvPr>
          <p:cNvPicPr>
            <a:picLocks noChangeAspect="1"/>
          </p:cNvPicPr>
          <p:nvPr/>
        </p:nvPicPr>
        <p:blipFill rotWithShape="1">
          <a:blip r:embed="rId5"/>
          <a:srcRect l="13433" r="20398" b="330"/>
          <a:stretch/>
        </p:blipFill>
        <p:spPr>
          <a:xfrm>
            <a:off x="8476890" y="1882715"/>
            <a:ext cx="3606818" cy="4084652"/>
          </a:xfrm>
          <a:prstGeom prst="rect">
            <a:avLst/>
          </a:prstGeom>
        </p:spPr>
      </p:pic>
      <p:cxnSp>
        <p:nvCxnSpPr>
          <p:cNvPr id="10" name="Přímá spojnice se šipkou 9"/>
          <p:cNvCxnSpPr/>
          <p:nvPr/>
        </p:nvCxnSpPr>
        <p:spPr>
          <a:xfrm flipH="1">
            <a:off x="5413829" y="3925041"/>
            <a:ext cx="970090" cy="24031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ovéPole 11"/>
          <p:cNvSpPr txBox="1"/>
          <p:nvPr/>
        </p:nvSpPr>
        <p:spPr>
          <a:xfrm>
            <a:off x="5588000" y="6125029"/>
            <a:ext cx="2428742" cy="369332"/>
          </a:xfrm>
          <a:prstGeom prst="rect">
            <a:avLst/>
          </a:prstGeom>
          <a:noFill/>
        </p:spPr>
        <p:txBody>
          <a:bodyPr wrap="none" rtlCol="0">
            <a:spAutoFit/>
          </a:bodyPr>
          <a:lstStyle/>
          <a:p>
            <a:r>
              <a:rPr lang="cs-CZ" dirty="0" smtClean="0"/>
              <a:t>Bradavička, je chladnější</a:t>
            </a:r>
            <a:endParaRPr lang="cs-CZ" dirty="0"/>
          </a:p>
        </p:txBody>
      </p:sp>
      <p:cxnSp>
        <p:nvCxnSpPr>
          <p:cNvPr id="14" name="Přímá spojnice se šipkou 13"/>
          <p:cNvCxnSpPr/>
          <p:nvPr/>
        </p:nvCxnSpPr>
        <p:spPr>
          <a:xfrm flipH="1" flipV="1">
            <a:off x="9593943" y="1291771"/>
            <a:ext cx="72571" cy="207554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5" name="TextovéPole 14"/>
          <p:cNvSpPr txBox="1"/>
          <p:nvPr/>
        </p:nvSpPr>
        <p:spPr>
          <a:xfrm>
            <a:off x="9245601" y="1016000"/>
            <a:ext cx="3164820" cy="369332"/>
          </a:xfrm>
          <a:prstGeom prst="rect">
            <a:avLst/>
          </a:prstGeom>
          <a:noFill/>
        </p:spPr>
        <p:txBody>
          <a:bodyPr wrap="square" rtlCol="0">
            <a:spAutoFit/>
          </a:bodyPr>
          <a:lstStyle/>
          <a:p>
            <a:r>
              <a:rPr lang="cs-CZ" dirty="0" smtClean="0"/>
              <a:t>Odřenina s mírným zánětem</a:t>
            </a:r>
            <a:endParaRPr lang="cs-CZ" dirty="0"/>
          </a:p>
        </p:txBody>
      </p:sp>
    </p:spTree>
    <p:extLst>
      <p:ext uri="{BB962C8B-B14F-4D97-AF65-F5344CB8AC3E}">
        <p14:creationId xmlns:p14="http://schemas.microsoft.com/office/powerpoint/2010/main" val="1806925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223889"/>
            <a:ext cx="9641640" cy="905528"/>
          </a:xfrm>
        </p:spPr>
        <p:txBody>
          <a:bodyPr rtlCol="0"/>
          <a:lstStyle/>
          <a:p>
            <a:pPr rtl="0"/>
            <a:r>
              <a:rPr lang="cs-CZ" sz="3600" noProof="1"/>
              <a:t>TERMOKAMERY VE VETERINÁRNÍ MEDICÍNĚ</a:t>
            </a:r>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17</a:t>
            </a:fld>
            <a:endParaRPr lang="cs-CZ" noProof="1"/>
          </a:p>
        </p:txBody>
      </p:sp>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240256"/>
            <a:ext cx="5472000" cy="339709"/>
          </a:xfrm>
        </p:spPr>
        <p:txBody>
          <a:bodyPr vert="horz" lIns="0" tIns="0" rIns="0" bIns="0" rtlCol="0" anchor="t">
            <a:noAutofit/>
          </a:bodyPr>
          <a:lstStyle/>
          <a:p>
            <a:r>
              <a:rPr lang="cs-CZ" sz="1600" noProof="1"/>
              <a:t>CHOV  SLEPIC</a:t>
            </a:r>
          </a:p>
        </p:txBody>
      </p:sp>
      <p:pic>
        <p:nvPicPr>
          <p:cNvPr id="8" name="Obrázek 9" descr="Obsah obrázku text, noční obloha&#10;&#10;Popis se vygeneroval automaticky.">
            <a:extLst>
              <a:ext uri="{FF2B5EF4-FFF2-40B4-BE49-F238E27FC236}">
                <a16:creationId xmlns:a16="http://schemas.microsoft.com/office/drawing/2014/main" xmlns="" id="{F6BBB607-9EF4-4BAA-A837-D6176D461AA0}"/>
              </a:ext>
            </a:extLst>
          </p:cNvPr>
          <p:cNvPicPr>
            <a:picLocks noGrp="1" noChangeAspect="1"/>
          </p:cNvPicPr>
          <p:nvPr>
            <p:ph sz="half" idx="1"/>
          </p:nvPr>
        </p:nvPicPr>
        <p:blipFill>
          <a:blip r:embed="rId3"/>
          <a:stretch>
            <a:fillRect/>
          </a:stretch>
        </p:blipFill>
        <p:spPr>
          <a:xfrm>
            <a:off x="432000" y="1880373"/>
            <a:ext cx="5472000" cy="4104000"/>
          </a:xfrm>
        </p:spPr>
      </p:pic>
      <p:pic>
        <p:nvPicPr>
          <p:cNvPr id="10" name="Obrázek 11">
            <a:extLst>
              <a:ext uri="{FF2B5EF4-FFF2-40B4-BE49-F238E27FC236}">
                <a16:creationId xmlns:a16="http://schemas.microsoft.com/office/drawing/2014/main" xmlns="" id="{FD271998-5532-4F52-B775-C355EB9052A2}"/>
              </a:ext>
            </a:extLst>
          </p:cNvPr>
          <p:cNvPicPr>
            <a:picLocks noChangeAspect="1"/>
          </p:cNvPicPr>
          <p:nvPr/>
        </p:nvPicPr>
        <p:blipFill>
          <a:blip r:embed="rId4"/>
          <a:stretch>
            <a:fillRect/>
          </a:stretch>
        </p:blipFill>
        <p:spPr>
          <a:xfrm>
            <a:off x="6205268" y="1882715"/>
            <a:ext cx="5532407" cy="4098985"/>
          </a:xfrm>
          <a:prstGeom prst="rect">
            <a:avLst/>
          </a:prstGeom>
        </p:spPr>
      </p:pic>
    </p:spTree>
    <p:extLst>
      <p:ext uri="{BB962C8B-B14F-4D97-AF65-F5344CB8AC3E}">
        <p14:creationId xmlns:p14="http://schemas.microsoft.com/office/powerpoint/2010/main" val="210163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432000"/>
            <a:ext cx="11340000" cy="432000"/>
          </a:xfrm>
        </p:spPr>
        <p:txBody>
          <a:bodyPr rtlCol="0" anchor="ctr">
            <a:normAutofit/>
          </a:bodyPr>
          <a:lstStyle/>
          <a:p>
            <a:pPr rtl="0"/>
            <a:r>
              <a:rPr lang="cs-CZ" sz="3000" noProof="1"/>
              <a:t>TERMOKAMERY VE VETERINÁRNÍ MEDICÍNĚ</a:t>
            </a:r>
          </a:p>
        </p:txBody>
      </p:sp>
      <p:sp>
        <p:nvSpPr>
          <p:cNvPr id="5" name="Zástupný text 4">
            <a:extLst>
              <a:ext uri="{FF2B5EF4-FFF2-40B4-BE49-F238E27FC236}">
                <a16:creationId xmlns:a16="http://schemas.microsoft.com/office/drawing/2014/main" xmlns="" id="{6BEA35E2-54FB-448C-A09C-FEEBC7C8FB9F}"/>
              </a:ext>
            </a:extLst>
          </p:cNvPr>
          <p:cNvSpPr>
            <a:spLocks noGrp="1"/>
          </p:cNvSpPr>
          <p:nvPr>
            <p:ph type="body" sz="quarter" idx="32"/>
          </p:nvPr>
        </p:nvSpPr>
        <p:spPr>
          <a:xfrm>
            <a:off x="431800" y="1008000"/>
            <a:ext cx="11339513" cy="360000"/>
          </a:xfrm>
        </p:spPr>
        <p:txBody>
          <a:bodyPr>
            <a:normAutofit/>
          </a:bodyPr>
          <a:lstStyle/>
          <a:p>
            <a:r>
              <a:rPr lang="cs-CZ" dirty="0"/>
              <a:t>CHYBY PŘI MĚŘENÍ</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1512000"/>
            <a:ext cx="5472000" cy="4680000"/>
          </a:xfrm>
        </p:spPr>
        <p:txBody>
          <a:bodyPr rtlCol="0">
            <a:normAutofit/>
          </a:bodyPr>
          <a:lstStyle/>
          <a:p>
            <a:pPr marL="266700" lvl="1" indent="0">
              <a:buNone/>
            </a:pPr>
            <a:endParaRPr lang="cs-CZ" sz="1800" noProof="1"/>
          </a:p>
          <a:p>
            <a:pPr lvl="1">
              <a:buFontTx/>
              <a:buChar char="-"/>
            </a:pPr>
            <a:endParaRPr lang="cs-CZ" sz="1800" noProof="1"/>
          </a:p>
        </p:txBody>
      </p:sp>
      <p:sp>
        <p:nvSpPr>
          <p:cNvPr id="8" name="Text Placeholder 4">
            <a:extLst>
              <a:ext uri="{FF2B5EF4-FFF2-40B4-BE49-F238E27FC236}">
                <a16:creationId xmlns:a16="http://schemas.microsoft.com/office/drawing/2014/main" xmlns="" id="{A79B552A-EFDC-4E08-9DD4-EAD3AA2F801A}"/>
              </a:ext>
            </a:extLst>
          </p:cNvPr>
          <p:cNvSpPr>
            <a:spLocks noGrp="1"/>
          </p:cNvSpPr>
          <p:nvPr>
            <p:ph type="body" sz="quarter" idx="12"/>
          </p:nvPr>
        </p:nvSpPr>
        <p:spPr>
          <a:xfrm>
            <a:off x="431943" y="1656000"/>
            <a:ext cx="5472113" cy="4680000"/>
          </a:xfrm>
        </p:spPr>
        <p:txBody>
          <a:bodyPr/>
          <a:lstStyle/>
          <a:p>
            <a:pPr>
              <a:buFont typeface="Calibri Light" panose="020F0302020204030204" pitchFamily="34" charset="0"/>
              <a:buChar char="-"/>
            </a:pPr>
            <a:r>
              <a:rPr lang="cs-CZ" sz="2400" dirty="0"/>
              <a:t>nedostatečná příprava před měřením</a:t>
            </a:r>
          </a:p>
          <a:p>
            <a:pPr>
              <a:buFont typeface="Calibri Light" panose="020F0302020204030204" pitchFamily="34" charset="0"/>
              <a:buChar char="-"/>
            </a:pPr>
            <a:endParaRPr lang="cs-CZ" sz="2200" dirty="0"/>
          </a:p>
          <a:p>
            <a:pPr lvl="1">
              <a:buFont typeface="Calibri Light" panose="020F0302020204030204" pitchFamily="34" charset="0"/>
              <a:buChar char="-"/>
            </a:pPr>
            <a:r>
              <a:rPr lang="cs-CZ" sz="2200" dirty="0"/>
              <a:t>s</a:t>
            </a:r>
            <a:r>
              <a:rPr lang="cs-CZ" sz="2200" dirty="0" smtClean="0"/>
              <a:t>trach </a:t>
            </a:r>
            <a:r>
              <a:rPr lang="cs-CZ" sz="2200" dirty="0"/>
              <a:t>zvířete, neklid</a:t>
            </a:r>
          </a:p>
          <a:p>
            <a:pPr lvl="1">
              <a:buFont typeface="Calibri Light" panose="020F0302020204030204" pitchFamily="34" charset="0"/>
              <a:buChar char="-"/>
            </a:pPr>
            <a:endParaRPr lang="cs-CZ" sz="2200" dirty="0"/>
          </a:p>
          <a:p>
            <a:pPr>
              <a:buFont typeface="Calibri Light" panose="020F0302020204030204" pitchFamily="34" charset="0"/>
              <a:buChar char="-"/>
            </a:pPr>
            <a:r>
              <a:rPr lang="cs-CZ" sz="2400" dirty="0"/>
              <a:t>nedostatečné vyčištění zvířete</a:t>
            </a:r>
          </a:p>
          <a:p>
            <a:pPr>
              <a:buFont typeface="Calibri Light" panose="020F0302020204030204" pitchFamily="34" charset="0"/>
              <a:buChar char="-"/>
            </a:pPr>
            <a:endParaRPr lang="cs-CZ" sz="2400" dirty="0"/>
          </a:p>
          <a:p>
            <a:pPr>
              <a:buFont typeface="Calibri Light" panose="020F0302020204030204" pitchFamily="34" charset="0"/>
              <a:buChar char="-"/>
            </a:pPr>
            <a:r>
              <a:rPr lang="cs-CZ" sz="2400" dirty="0"/>
              <a:t>,,aklimatizace“ kamery v určitém prostředí</a:t>
            </a:r>
          </a:p>
          <a:p>
            <a:pPr>
              <a:buFont typeface="Calibri Light" panose="020F0302020204030204" pitchFamily="34" charset="0"/>
              <a:buChar char="-"/>
            </a:pPr>
            <a:endParaRPr lang="cs-CZ" sz="2400" dirty="0"/>
          </a:p>
          <a:p>
            <a:pPr>
              <a:buFont typeface="Calibri Light" panose="020F0302020204030204" pitchFamily="34" charset="0"/>
              <a:buChar char="-"/>
            </a:pPr>
            <a:endParaRPr lang="cs-CZ" sz="2400" dirty="0"/>
          </a:p>
          <a:p>
            <a:pPr>
              <a:buFont typeface="Calibri Light" panose="020F0302020204030204" pitchFamily="34" charset="0"/>
              <a:buChar char="-"/>
            </a:pPr>
            <a:endParaRPr lang="en-US" sz="2200" dirty="0"/>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a:xfrm>
            <a:off x="11727656" y="6277243"/>
            <a:ext cx="464344" cy="400188"/>
          </a:xfrm>
        </p:spPr>
        <p:txBody>
          <a:bodyPr rtlCol="0" anchor="ctr">
            <a:normAutofit/>
          </a:bodyPr>
          <a:lstStyle/>
          <a:p>
            <a:pPr rtl="0">
              <a:spcAft>
                <a:spcPts val="600"/>
              </a:spcAft>
            </a:pPr>
            <a:fld id="{19B51A1E-902D-48AF-9020-955120F399B6}" type="slidenum">
              <a:rPr lang="cs-CZ" noProof="1" smtClean="0"/>
              <a:pPr rtl="0">
                <a:spcAft>
                  <a:spcPts val="600"/>
                </a:spcAft>
              </a:pPr>
              <a:t>18</a:t>
            </a:fld>
            <a:endParaRPr lang="cs-CZ" noProof="1"/>
          </a:p>
        </p:txBody>
      </p:sp>
      <p:pic>
        <p:nvPicPr>
          <p:cNvPr id="10" name="Obrázek 9">
            <a:extLst>
              <a:ext uri="{FF2B5EF4-FFF2-40B4-BE49-F238E27FC236}">
                <a16:creationId xmlns:a16="http://schemas.microsoft.com/office/drawing/2014/main" xmlns="" id="{4CD405E8-50F9-4C1E-A92B-2C0FBBF5CEB4}"/>
              </a:ext>
            </a:extLst>
          </p:cNvPr>
          <p:cNvPicPr>
            <a:picLocks noChangeAspect="1"/>
          </p:cNvPicPr>
          <p:nvPr/>
        </p:nvPicPr>
        <p:blipFill rotWithShape="1">
          <a:blip r:embed="rId3"/>
          <a:srcRect l="13854"/>
          <a:stretch/>
        </p:blipFill>
        <p:spPr>
          <a:xfrm>
            <a:off x="7936811" y="201368"/>
            <a:ext cx="3679501" cy="3227632"/>
          </a:xfrm>
          <a:prstGeom prst="rect">
            <a:avLst/>
          </a:prstGeom>
        </p:spPr>
      </p:pic>
      <p:pic>
        <p:nvPicPr>
          <p:cNvPr id="14" name="Obrázek 13" descr="Obsah obrázku exteriér, savci, stojící, hovězí dobytek&#10;&#10;Popis byl vytvořen automaticky">
            <a:extLst>
              <a:ext uri="{FF2B5EF4-FFF2-40B4-BE49-F238E27FC236}">
                <a16:creationId xmlns:a16="http://schemas.microsoft.com/office/drawing/2014/main" xmlns="" id="{8EBB7AA6-A095-40D9-86B4-816069E50770}"/>
              </a:ext>
            </a:extLst>
          </p:cNvPr>
          <p:cNvPicPr>
            <a:picLocks noChangeAspect="1"/>
          </p:cNvPicPr>
          <p:nvPr/>
        </p:nvPicPr>
        <p:blipFill rotWithShape="1">
          <a:blip r:embed="rId4"/>
          <a:srcRect l="10630"/>
          <a:stretch/>
        </p:blipFill>
        <p:spPr>
          <a:xfrm>
            <a:off x="7936811" y="3573000"/>
            <a:ext cx="3679501" cy="3087893"/>
          </a:xfrm>
          <a:prstGeom prst="rect">
            <a:avLst/>
          </a:prstGeom>
        </p:spPr>
      </p:pic>
    </p:spTree>
    <p:extLst>
      <p:ext uri="{BB962C8B-B14F-4D97-AF65-F5344CB8AC3E}">
        <p14:creationId xmlns:p14="http://schemas.microsoft.com/office/powerpoint/2010/main" val="1654263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Zástupný symbol obrázku 33" descr="Obsah obrázku bezobratlí, medúza&#10;&#10;Popis byl vytvořen automaticky">
            <a:extLst>
              <a:ext uri="{FF2B5EF4-FFF2-40B4-BE49-F238E27FC236}">
                <a16:creationId xmlns:a16="http://schemas.microsoft.com/office/drawing/2014/main" xmlns="" id="{2ED6927F-1C25-4E6E-8A11-419A0B120719}"/>
              </a:ext>
            </a:extLst>
          </p:cNvPr>
          <p:cNvPicPr>
            <a:picLocks noGrp="1" noChangeAspect="1"/>
          </p:cNvPicPr>
          <p:nvPr>
            <p:ph type="pic" sz="quarter" idx="10"/>
          </p:nvPr>
        </p:nvPicPr>
        <p:blipFill>
          <a:blip r:embed="rId3"/>
          <a:srcRect t="12254" b="12254"/>
          <a:stretch>
            <a:fillRect/>
          </a:stretch>
        </p:blipFill>
        <p:spPr>
          <a:xfrm>
            <a:off x="-3245403" y="0"/>
            <a:ext cx="10655455" cy="6858000"/>
          </a:xfrm>
        </p:spPr>
      </p:pic>
      <p:sp>
        <p:nvSpPr>
          <p:cNvPr id="37" name="Nadpis 36">
            <a:extLst>
              <a:ext uri="{FF2B5EF4-FFF2-40B4-BE49-F238E27FC236}">
                <a16:creationId xmlns:a16="http://schemas.microsoft.com/office/drawing/2014/main" xmlns="" id="{971007DA-AF99-4F7B-B715-0732984BE838}"/>
              </a:ext>
            </a:extLst>
          </p:cNvPr>
          <p:cNvSpPr>
            <a:spLocks noGrp="1"/>
          </p:cNvSpPr>
          <p:nvPr>
            <p:ph type="ctrTitle"/>
          </p:nvPr>
        </p:nvSpPr>
        <p:spPr>
          <a:xfrm>
            <a:off x="7334315" y="272908"/>
            <a:ext cx="4459766" cy="1173481"/>
          </a:xfrm>
        </p:spPr>
        <p:txBody>
          <a:bodyPr/>
          <a:lstStyle/>
          <a:p>
            <a:r>
              <a:rPr lang="cs-CZ" dirty="0"/>
              <a:t>PODĚKOVÁNÍ</a:t>
            </a:r>
            <a:br>
              <a:rPr lang="cs-CZ" dirty="0"/>
            </a:br>
            <a:r>
              <a:rPr lang="cs-CZ" dirty="0"/>
              <a:t/>
            </a:r>
            <a:br>
              <a:rPr lang="cs-CZ" dirty="0"/>
            </a:br>
            <a:endParaRPr lang="cs-CZ" dirty="0"/>
          </a:p>
        </p:txBody>
      </p:sp>
      <p:sp>
        <p:nvSpPr>
          <p:cNvPr id="42" name="Zástupný text 41">
            <a:extLst>
              <a:ext uri="{FF2B5EF4-FFF2-40B4-BE49-F238E27FC236}">
                <a16:creationId xmlns:a16="http://schemas.microsoft.com/office/drawing/2014/main" xmlns="" id="{1FB08971-6566-4467-87E1-75ABF3D3D6A3}"/>
              </a:ext>
            </a:extLst>
          </p:cNvPr>
          <p:cNvSpPr>
            <a:spLocks noGrp="1"/>
          </p:cNvSpPr>
          <p:nvPr>
            <p:ph type="body" sz="quarter" idx="15"/>
          </p:nvPr>
        </p:nvSpPr>
        <p:spPr>
          <a:xfrm>
            <a:off x="8159301" y="2879614"/>
            <a:ext cx="5597523" cy="1616186"/>
          </a:xfrm>
        </p:spPr>
        <p:txBody>
          <a:bodyPr vert="horz" lIns="0" tIns="0" rIns="0" bIns="0" rtlCol="0" anchor="t">
            <a:noAutofit/>
          </a:bodyPr>
          <a:lstStyle/>
          <a:p>
            <a:r>
              <a:rPr lang="cs-CZ" sz="2400" dirty="0">
                <a:solidFill>
                  <a:schemeClr val="tx1"/>
                </a:solidFill>
              </a:rPr>
              <a:t>Mgr. Věra Pavlátová, PhD</a:t>
            </a:r>
          </a:p>
          <a:p>
            <a:r>
              <a:rPr lang="cs-CZ" sz="2400" dirty="0">
                <a:solidFill>
                  <a:schemeClr val="tx1"/>
                </a:solidFill>
              </a:rPr>
              <a:t>Mgr. Venuše </a:t>
            </a:r>
            <a:r>
              <a:rPr lang="cs-CZ" sz="2400" dirty="0" err="1">
                <a:solidFill>
                  <a:schemeClr val="tx1"/>
                </a:solidFill>
              </a:rPr>
              <a:t>Antoniszynová</a:t>
            </a:r>
            <a:endParaRPr lang="cs-CZ" sz="2400" dirty="0">
              <a:solidFill>
                <a:schemeClr val="tx1"/>
              </a:solidFill>
            </a:endParaRPr>
          </a:p>
          <a:p>
            <a:r>
              <a:rPr lang="cs-CZ" sz="2400" dirty="0">
                <a:solidFill>
                  <a:schemeClr val="tx1"/>
                </a:solidFill>
              </a:rPr>
              <a:t>centrum Nové technologie</a:t>
            </a:r>
          </a:p>
          <a:p>
            <a:r>
              <a:rPr lang="cs-CZ" sz="2400" dirty="0">
                <a:solidFill>
                  <a:schemeClr val="tx1"/>
                </a:solidFill>
                <a:cs typeface="Calibri Light"/>
              </a:rPr>
              <a:t>přátelé</a:t>
            </a:r>
            <a:endParaRPr lang="cs-CZ" sz="2400" dirty="0">
              <a:solidFill>
                <a:schemeClr val="tx1"/>
              </a:solidFill>
            </a:endParaRPr>
          </a:p>
          <a:p>
            <a:endParaRPr lang="cs-CZ" sz="2400" dirty="0">
              <a:solidFill>
                <a:schemeClr val="tx1"/>
              </a:solidFill>
            </a:endParaRPr>
          </a:p>
        </p:txBody>
      </p:sp>
    </p:spTree>
    <p:extLst>
      <p:ext uri="{BB962C8B-B14F-4D97-AF65-F5344CB8AC3E}">
        <p14:creationId xmlns:p14="http://schemas.microsoft.com/office/powerpoint/2010/main" val="415367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a:extLst>
              <a:ext uri="{FF2B5EF4-FFF2-40B4-BE49-F238E27FC236}">
                <a16:creationId xmlns:a16="http://schemas.microsoft.com/office/drawing/2014/main" xmlns="" id="{200B3D2B-613A-41BE-987D-E6A1324B456D}"/>
              </a:ext>
            </a:extLst>
          </p:cNvPr>
          <p:cNvSpPr>
            <a:spLocks noGrp="1"/>
          </p:cNvSpPr>
          <p:nvPr>
            <p:ph type="ctrTitle"/>
          </p:nvPr>
        </p:nvSpPr>
        <p:spPr>
          <a:xfrm>
            <a:off x="2586568" y="61357"/>
            <a:ext cx="3757504" cy="879053"/>
          </a:xfrm>
        </p:spPr>
        <p:txBody>
          <a:bodyPr rtlCol="0"/>
          <a:lstStyle/>
          <a:p>
            <a:pPr rtl="0"/>
            <a:r>
              <a:rPr lang="cs-CZ" sz="5000" dirty="0"/>
              <a:t>Obsah práce:</a:t>
            </a:r>
          </a:p>
        </p:txBody>
      </p:sp>
      <p:sp>
        <p:nvSpPr>
          <p:cNvPr id="15" name="Volný tvar 5" descr="Zvýrazňující blok">
            <a:extLst>
              <a:ext uri="{FF2B5EF4-FFF2-40B4-BE49-F238E27FC236}">
                <a16:creationId xmlns:a16="http://schemas.microsoft.com/office/drawing/2014/main" xmlns="" id="{7746F873-A4ED-4E4C-BB89-CA0FBB9E9582}"/>
              </a:ext>
              <a:ext uri="{C183D7F6-B498-43B3-948B-1728B52AA6E4}">
                <adec:decorative xmlns:adec="http://schemas.microsoft.com/office/drawing/2017/decorative" xmlns="" val="1"/>
              </a:ext>
            </a:extLst>
          </p:cNvPr>
          <p:cNvSpPr>
            <a:spLocks noChangeAspect="1"/>
          </p:cNvSpPr>
          <p:nvPr/>
        </p:nvSpPr>
        <p:spPr bwMode="auto">
          <a:xfrm>
            <a:off x="1440169" y="2488570"/>
            <a:ext cx="605285" cy="531167"/>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16" name="Volný tvar 5" descr="Dutý zvýrazňující blok">
            <a:extLst>
              <a:ext uri="{FF2B5EF4-FFF2-40B4-BE49-F238E27FC236}">
                <a16:creationId xmlns:a16="http://schemas.microsoft.com/office/drawing/2014/main" xmlns="" id="{E0D7A780-33BC-4E68-9763-AB62376D5024}"/>
              </a:ext>
              <a:ext uri="{C183D7F6-B498-43B3-948B-1728B52AA6E4}">
                <adec:decorative xmlns:adec="http://schemas.microsoft.com/office/drawing/2017/decorative" xmlns="" val="1"/>
              </a:ext>
            </a:extLst>
          </p:cNvPr>
          <p:cNvSpPr>
            <a:spLocks noChangeAspect="1"/>
          </p:cNvSpPr>
          <p:nvPr/>
        </p:nvSpPr>
        <p:spPr bwMode="auto">
          <a:xfrm>
            <a:off x="-391355" y="-23329"/>
            <a:ext cx="1865025"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75000"/>
                <a:lumOff val="2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p>
        </p:txBody>
      </p:sp>
      <p:sp>
        <p:nvSpPr>
          <p:cNvPr id="5" name="Zástupný symbol pro číslo snímku 4">
            <a:extLst>
              <a:ext uri="{FF2B5EF4-FFF2-40B4-BE49-F238E27FC236}">
                <a16:creationId xmlns:a16="http://schemas.microsoft.com/office/drawing/2014/main" xmlns="" id="{BDD5A594-D852-43BB-B591-E9D9027253BD}"/>
              </a:ext>
            </a:extLst>
          </p:cNvPr>
          <p:cNvSpPr>
            <a:spLocks noGrp="1"/>
          </p:cNvSpPr>
          <p:nvPr>
            <p:ph type="sldNum" sz="quarter" idx="12"/>
          </p:nvPr>
        </p:nvSpPr>
        <p:spPr/>
        <p:txBody>
          <a:bodyPr rtlCol="0"/>
          <a:lstStyle/>
          <a:p>
            <a:pPr rtl="0"/>
            <a:fld id="{19B51A1E-902D-48AF-9020-955120F399B6}" type="slidenum">
              <a:rPr lang="cs-CZ" smtClean="0"/>
              <a:pPr rtl="0"/>
              <a:t>2</a:t>
            </a:fld>
            <a:endParaRPr lang="cs-CZ" dirty="0"/>
          </a:p>
        </p:txBody>
      </p:sp>
      <p:sp>
        <p:nvSpPr>
          <p:cNvPr id="9" name="TextovéPole 8">
            <a:extLst>
              <a:ext uri="{FF2B5EF4-FFF2-40B4-BE49-F238E27FC236}">
                <a16:creationId xmlns:a16="http://schemas.microsoft.com/office/drawing/2014/main" xmlns="" id="{ABBFBCE4-7A71-4FBD-ADA3-0228FF1E1C2D}"/>
              </a:ext>
            </a:extLst>
          </p:cNvPr>
          <p:cNvSpPr txBox="1"/>
          <p:nvPr/>
        </p:nvSpPr>
        <p:spPr>
          <a:xfrm>
            <a:off x="7065615" y="214123"/>
            <a:ext cx="6023212" cy="7017306"/>
          </a:xfrm>
          <a:prstGeom prst="rect">
            <a:avLst/>
          </a:prstGeom>
          <a:noFill/>
        </p:spPr>
        <p:txBody>
          <a:bodyPr wrap="square" rtlCol="0">
            <a:spAutoFit/>
          </a:bodyPr>
          <a:lstStyle/>
          <a:p>
            <a:r>
              <a:rPr lang="cs-CZ" dirty="0"/>
              <a:t>INFRAČERVENÉ ZÁŘENÍ </a:t>
            </a:r>
          </a:p>
          <a:p>
            <a:endParaRPr lang="cs-CZ" dirty="0"/>
          </a:p>
          <a:p>
            <a:pPr lvl="1"/>
            <a:r>
              <a:rPr lang="cs-CZ" dirty="0"/>
              <a:t>SIR WILLIAM HERSCHEL</a:t>
            </a:r>
          </a:p>
          <a:p>
            <a:endParaRPr lang="cs-CZ" dirty="0"/>
          </a:p>
          <a:p>
            <a:r>
              <a:rPr lang="cs-CZ" dirty="0"/>
              <a:t>INFRAČERVENÁ TERMOGRAFIE</a:t>
            </a:r>
          </a:p>
          <a:p>
            <a:endParaRPr lang="cs-CZ" dirty="0"/>
          </a:p>
          <a:p>
            <a:r>
              <a:rPr lang="cs-CZ" dirty="0"/>
              <a:t>TERMOGRAFICKÁ KAMERA</a:t>
            </a:r>
          </a:p>
          <a:p>
            <a:endParaRPr lang="cs-CZ" dirty="0"/>
          </a:p>
          <a:p>
            <a:pPr lvl="1"/>
            <a:r>
              <a:rPr lang="cs-CZ" dirty="0"/>
              <a:t>TERMOGRAM</a:t>
            </a:r>
          </a:p>
          <a:p>
            <a:endParaRPr lang="cs-CZ" dirty="0"/>
          </a:p>
          <a:p>
            <a:r>
              <a:rPr lang="cs-CZ" dirty="0"/>
              <a:t>TERMOKAMERY VE VETERINÁRNÍ MEDICÍNĚ</a:t>
            </a:r>
          </a:p>
          <a:p>
            <a:endParaRPr lang="cs-CZ" dirty="0"/>
          </a:p>
          <a:p>
            <a:pPr lvl="1"/>
            <a:r>
              <a:rPr lang="cs-CZ" dirty="0"/>
              <a:t>CHOV KONÍ</a:t>
            </a:r>
          </a:p>
          <a:p>
            <a:pPr lvl="1"/>
            <a:endParaRPr lang="cs-CZ" dirty="0"/>
          </a:p>
          <a:p>
            <a:pPr lvl="1"/>
            <a:r>
              <a:rPr lang="cs-CZ" dirty="0"/>
              <a:t>CHOV SKOTU</a:t>
            </a:r>
          </a:p>
          <a:p>
            <a:pPr lvl="1"/>
            <a:endParaRPr lang="cs-CZ" dirty="0"/>
          </a:p>
          <a:p>
            <a:pPr lvl="1"/>
            <a:r>
              <a:rPr lang="cs-CZ" dirty="0"/>
              <a:t>CHOV PRASAT</a:t>
            </a:r>
          </a:p>
          <a:p>
            <a:pPr lvl="1"/>
            <a:endParaRPr lang="cs-CZ" dirty="0"/>
          </a:p>
          <a:p>
            <a:pPr lvl="1"/>
            <a:r>
              <a:rPr lang="cs-CZ" dirty="0"/>
              <a:t>CHOV KRÁLÍKŮ</a:t>
            </a:r>
          </a:p>
          <a:p>
            <a:pPr lvl="1"/>
            <a:endParaRPr lang="cs-CZ" dirty="0"/>
          </a:p>
          <a:p>
            <a:pPr lvl="1"/>
            <a:r>
              <a:rPr lang="cs-CZ" dirty="0"/>
              <a:t>CHYBY PŘI MĚŘENÍ</a:t>
            </a:r>
          </a:p>
          <a:p>
            <a:pPr lvl="1"/>
            <a:endParaRPr lang="cs-CZ" dirty="0"/>
          </a:p>
          <a:p>
            <a:r>
              <a:rPr lang="cs-CZ" dirty="0"/>
              <a:t>PODĚKOVÁNÍ</a:t>
            </a:r>
          </a:p>
          <a:p>
            <a:endParaRPr lang="cs-CZ" dirty="0"/>
          </a:p>
          <a:p>
            <a:endParaRPr lang="cs-CZ" dirty="0"/>
          </a:p>
        </p:txBody>
      </p:sp>
      <p:pic>
        <p:nvPicPr>
          <p:cNvPr id="22" name="Zástupný symbol obrázku 21" descr="Obsah obrázku text&#10;&#10;Popis byl vytvořen automaticky">
            <a:extLst>
              <a:ext uri="{FF2B5EF4-FFF2-40B4-BE49-F238E27FC236}">
                <a16:creationId xmlns:a16="http://schemas.microsoft.com/office/drawing/2014/main" xmlns="" id="{F0AB5BBF-6B6B-45CF-B67F-2D3388193CFA}"/>
              </a:ext>
            </a:extLst>
          </p:cNvPr>
          <p:cNvPicPr>
            <a:picLocks noGrp="1" noChangeAspect="1"/>
          </p:cNvPicPr>
          <p:nvPr>
            <p:ph type="pic" sz="quarter" idx="13"/>
          </p:nvPr>
        </p:nvPicPr>
        <p:blipFill>
          <a:blip r:embed="rId3"/>
          <a:srcRect t="585" b="585"/>
          <a:stretch>
            <a:fillRect/>
          </a:stretch>
        </p:blipFill>
        <p:spPr>
          <a:xfrm>
            <a:off x="-1982512" y="1084271"/>
            <a:ext cx="8687356" cy="6439627"/>
          </a:xfrm>
        </p:spPr>
      </p:pic>
    </p:spTree>
    <p:extLst>
      <p:ext uri="{BB962C8B-B14F-4D97-AF65-F5344CB8AC3E}">
        <p14:creationId xmlns:p14="http://schemas.microsoft.com/office/powerpoint/2010/main" val="4091674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
            <a:extLst>
              <a:ext uri="{FF2B5EF4-FFF2-40B4-BE49-F238E27FC236}">
                <a16:creationId xmlns:a16="http://schemas.microsoft.com/office/drawing/2014/main" xmlns="" id="{DB3626E0-D507-40D2-ABEB-30D1DFE2BCD6}"/>
              </a:ext>
            </a:extLst>
          </p:cNvPr>
          <p:cNvSpPr txBox="1">
            <a:spLocks/>
          </p:cNvSpPr>
          <p:nvPr/>
        </p:nvSpPr>
        <p:spPr>
          <a:xfrm>
            <a:off x="524597" y="177590"/>
            <a:ext cx="9641640" cy="905528"/>
          </a:xfrm>
          <a:prstGeom prst="roundRect">
            <a:avLst>
              <a:gd name="adj" fmla="val 2139"/>
            </a:avLst>
          </a:prstGeom>
          <a:noFill/>
          <a:ln>
            <a:noFill/>
          </a:ln>
        </p:spPr>
        <p:txBody>
          <a:bodyPr vert="horz"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r>
              <a:rPr lang="cs-CZ" sz="3600" b="0" noProof="1">
                <a:solidFill>
                  <a:schemeClr val="tx1"/>
                </a:solidFill>
              </a:rPr>
              <a:t>C I  T A C E</a:t>
            </a:r>
          </a:p>
        </p:txBody>
      </p:sp>
      <p:graphicFrame>
        <p:nvGraphicFramePr>
          <p:cNvPr id="11" name="Tabulka 11">
            <a:extLst>
              <a:ext uri="{FF2B5EF4-FFF2-40B4-BE49-F238E27FC236}">
                <a16:creationId xmlns:a16="http://schemas.microsoft.com/office/drawing/2014/main" xmlns="" id="{5ECC176D-CAE1-4E2A-92AE-F1EAB0AE2487}"/>
              </a:ext>
            </a:extLst>
          </p:cNvPr>
          <p:cNvGraphicFramePr>
            <a:graphicFrameLocks noGrp="1"/>
          </p:cNvGraphicFramePr>
          <p:nvPr>
            <p:extLst>
              <p:ext uri="{D42A27DB-BD31-4B8C-83A1-F6EECF244321}">
                <p14:modId xmlns:p14="http://schemas.microsoft.com/office/powerpoint/2010/main" val="3128851794"/>
              </p:ext>
            </p:extLst>
          </p:nvPr>
        </p:nvGraphicFramePr>
        <p:xfrm>
          <a:off x="2673874" y="0"/>
          <a:ext cx="8993529" cy="7315200"/>
        </p:xfrm>
        <a:graphic>
          <a:graphicData uri="http://schemas.openxmlformats.org/drawingml/2006/table">
            <a:tbl>
              <a:tblPr firstRow="1" bandRow="1">
                <a:tableStyleId>{EB344D84-9AFB-497E-A393-DC336BA19D2E}</a:tableStyleId>
              </a:tblPr>
              <a:tblGrid>
                <a:gridCol w="2088127">
                  <a:extLst>
                    <a:ext uri="{9D8B030D-6E8A-4147-A177-3AD203B41FA5}">
                      <a16:colId xmlns:a16="http://schemas.microsoft.com/office/drawing/2014/main" xmlns="" val="3677859762"/>
                    </a:ext>
                  </a:extLst>
                </a:gridCol>
                <a:gridCol w="6905402">
                  <a:extLst>
                    <a:ext uri="{9D8B030D-6E8A-4147-A177-3AD203B41FA5}">
                      <a16:colId xmlns:a16="http://schemas.microsoft.com/office/drawing/2014/main" xmlns="" val="4063054636"/>
                    </a:ext>
                  </a:extLst>
                </a:gridCol>
              </a:tblGrid>
              <a:tr h="293600">
                <a:tc>
                  <a:txBody>
                    <a:bodyPr/>
                    <a:lstStyle/>
                    <a:p>
                      <a:endParaRPr lang="cs-CZ"/>
                    </a:p>
                  </a:txBody>
                  <a:tcPr/>
                </a:tc>
                <a:tc>
                  <a:txBody>
                    <a:bodyPr/>
                    <a:lstStyle/>
                    <a:p>
                      <a:endParaRPr lang="cs-CZ" dirty="0"/>
                    </a:p>
                  </a:txBody>
                  <a:tcPr/>
                </a:tc>
                <a:extLst>
                  <a:ext uri="{0D108BD9-81ED-4DB2-BD59-A6C34878D82A}">
                    <a16:rowId xmlns:a16="http://schemas.microsoft.com/office/drawing/2014/main" xmlns="" val="2047179072"/>
                  </a:ext>
                </a:extLst>
              </a:tr>
              <a:tr h="954200">
                <a:tc>
                  <a:txBody>
                    <a:bodyPr/>
                    <a:lstStyle/>
                    <a:p>
                      <a:r>
                        <a:rPr lang="cs-CZ" dirty="0"/>
                        <a:t>OBR. Č. 1 </a:t>
                      </a:r>
                    </a:p>
                  </a:txBody>
                  <a:tcPr/>
                </a:tc>
                <a:tc>
                  <a:txBody>
                    <a:bodyPr/>
                    <a:lstStyle/>
                    <a:p>
                      <a:r>
                        <a:rPr lang="cs-CZ" sz="1800" kern="1200" dirty="0">
                          <a:solidFill>
                            <a:schemeClr val="dk1"/>
                          </a:solidFill>
                          <a:effectLst/>
                          <a:latin typeface="+mn-lt"/>
                          <a:ea typeface="+mn-ea"/>
                          <a:cs typeface="+mn-cs"/>
                        </a:rPr>
                        <a:t>Elektromagnetické spektrum. </a:t>
                      </a:r>
                      <a:r>
                        <a:rPr lang="cs-CZ" sz="1800" i="1" kern="1200" dirty="0">
                          <a:solidFill>
                            <a:schemeClr val="dk1"/>
                          </a:solidFill>
                          <a:effectLst/>
                          <a:latin typeface="+mn-lt"/>
                          <a:ea typeface="+mn-ea"/>
                          <a:cs typeface="+mn-cs"/>
                        </a:rPr>
                        <a:t>E-myslivost: Lovecké a myslivecké potřeby</a:t>
                      </a:r>
                      <a:r>
                        <a:rPr lang="cs-CZ" sz="1800" kern="1200" dirty="0">
                          <a:solidFill>
                            <a:schemeClr val="dk1"/>
                          </a:solidFill>
                          <a:effectLst/>
                          <a:latin typeface="+mn-lt"/>
                          <a:ea typeface="+mn-ea"/>
                          <a:cs typeface="+mn-cs"/>
                        </a:rPr>
                        <a:t> [online]. 2014 [cit. 2021-12-28]. Dostupné z: </a:t>
                      </a:r>
                      <a:r>
                        <a:rPr lang="cs-CZ" sz="1800" u="sng" kern="1200" dirty="0">
                          <a:solidFill>
                            <a:schemeClr val="dk1"/>
                          </a:solidFill>
                          <a:effectLst/>
                          <a:latin typeface="+mn-lt"/>
                          <a:ea typeface="+mn-ea"/>
                          <a:cs typeface="+mn-cs"/>
                          <a:hlinkClick r:id="rId2"/>
                        </a:rPr>
                        <a:t>https://www.e-myslivost.cz/USoubory/Clanky/vlnov%C3%A9%20d%C3%A9lky.jpG</a:t>
                      </a:r>
                      <a:endParaRPr lang="cs-CZ" sz="1800" u="sng" kern="1200" dirty="0">
                        <a:solidFill>
                          <a:schemeClr val="dk1"/>
                        </a:solidFill>
                        <a:effectLst/>
                        <a:latin typeface="+mn-lt"/>
                        <a:ea typeface="+mn-ea"/>
                        <a:cs typeface="+mn-cs"/>
                      </a:endParaRPr>
                    </a:p>
                    <a:p>
                      <a:endParaRPr lang="cs-CZ" sz="1800" u="sng" kern="1200" dirty="0">
                        <a:solidFill>
                          <a:schemeClr val="dk1"/>
                        </a:solidFill>
                        <a:effectLst/>
                        <a:latin typeface="+mn-lt"/>
                        <a:ea typeface="+mn-ea"/>
                        <a:cs typeface="+mn-cs"/>
                      </a:endParaRPr>
                    </a:p>
                  </a:txBody>
                  <a:tcPr/>
                </a:tc>
                <a:extLst>
                  <a:ext uri="{0D108BD9-81ED-4DB2-BD59-A6C34878D82A}">
                    <a16:rowId xmlns:a16="http://schemas.microsoft.com/office/drawing/2014/main" xmlns="" val="4254147495"/>
                  </a:ext>
                </a:extLst>
              </a:tr>
              <a:tr h="591884">
                <a:tc>
                  <a:txBody>
                    <a:bodyPr/>
                    <a:lstStyle/>
                    <a:p>
                      <a:r>
                        <a:rPr lang="cs-CZ" dirty="0"/>
                        <a:t>OBR. Č.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kern="1200" dirty="0">
                          <a:solidFill>
                            <a:schemeClr val="dk1"/>
                          </a:solidFill>
                          <a:effectLst/>
                          <a:latin typeface="+mn-lt"/>
                          <a:ea typeface="+mn-ea"/>
                          <a:cs typeface="+mn-cs"/>
                        </a:rPr>
                        <a:t>William </a:t>
                      </a:r>
                      <a:r>
                        <a:rPr lang="cs-CZ" sz="1800" kern="1200" dirty="0" err="1">
                          <a:solidFill>
                            <a:schemeClr val="dk1"/>
                          </a:solidFill>
                          <a:effectLst/>
                          <a:latin typeface="+mn-lt"/>
                          <a:ea typeface="+mn-ea"/>
                          <a:cs typeface="+mn-cs"/>
                        </a:rPr>
                        <a:t>Herschel</a:t>
                      </a:r>
                      <a:r>
                        <a:rPr lang="cs-CZ" sz="1800" kern="1200" dirty="0">
                          <a:solidFill>
                            <a:schemeClr val="dk1"/>
                          </a:solidFill>
                          <a:effectLst/>
                          <a:latin typeface="+mn-lt"/>
                          <a:ea typeface="+mn-ea"/>
                          <a:cs typeface="+mn-cs"/>
                        </a:rPr>
                        <a:t>. </a:t>
                      </a:r>
                      <a:r>
                        <a:rPr lang="cs-CZ" sz="1800" i="1" kern="1200" dirty="0" err="1">
                          <a:solidFill>
                            <a:schemeClr val="dk1"/>
                          </a:solidFill>
                          <a:effectLst/>
                          <a:latin typeface="+mn-lt"/>
                          <a:ea typeface="+mn-ea"/>
                          <a:cs typeface="+mn-cs"/>
                        </a:rPr>
                        <a:t>Wikiwand</a:t>
                      </a:r>
                      <a:r>
                        <a:rPr lang="cs-CZ" sz="1800" i="1" kern="1200" dirty="0">
                          <a:solidFill>
                            <a:schemeClr val="dk1"/>
                          </a:solidFill>
                          <a:effectLst/>
                          <a:latin typeface="+mn-lt"/>
                          <a:ea typeface="+mn-ea"/>
                          <a:cs typeface="+mn-cs"/>
                        </a:rPr>
                        <a:t>: Wikipedia </a:t>
                      </a:r>
                      <a:r>
                        <a:rPr lang="cs-CZ" sz="1800" i="1" kern="1200" dirty="0" err="1">
                          <a:solidFill>
                            <a:schemeClr val="dk1"/>
                          </a:solidFill>
                          <a:effectLst/>
                          <a:latin typeface="+mn-lt"/>
                          <a:ea typeface="+mn-ea"/>
                          <a:cs typeface="+mn-cs"/>
                        </a:rPr>
                        <a:t>Modernized</a:t>
                      </a:r>
                      <a:r>
                        <a:rPr lang="cs-CZ" sz="1800" kern="1200" dirty="0">
                          <a:solidFill>
                            <a:schemeClr val="dk1"/>
                          </a:solidFill>
                          <a:effectLst/>
                          <a:latin typeface="+mn-lt"/>
                          <a:ea typeface="+mn-ea"/>
                          <a:cs typeface="+mn-cs"/>
                        </a:rPr>
                        <a:t> [online]. [cit. 2021-11-29]. Dostupné z: </a:t>
                      </a:r>
                      <a:r>
                        <a:rPr lang="cs-CZ" sz="1800" u="sng" kern="1200" dirty="0">
                          <a:solidFill>
                            <a:schemeClr val="dk1"/>
                          </a:solidFill>
                          <a:effectLst/>
                          <a:latin typeface="+mn-lt"/>
                          <a:ea typeface="+mn-ea"/>
                          <a:cs typeface="+mn-cs"/>
                          <a:hlinkClick r:id="rId3"/>
                        </a:rPr>
                        <a:t>https://en.wikipedia.org/wiki/File:William_Herschel01.jpg</a:t>
                      </a:r>
                      <a:endParaRPr lang="cs-CZ"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4164634987"/>
                  </a:ext>
                </a:extLst>
              </a:tr>
              <a:tr h="591884">
                <a:tc>
                  <a:txBody>
                    <a:bodyPr/>
                    <a:lstStyle/>
                    <a:p>
                      <a:r>
                        <a:rPr lang="cs-CZ" dirty="0"/>
                        <a:t>OBR. Č. 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kern="1200" dirty="0" err="1">
                          <a:solidFill>
                            <a:schemeClr val="dk1"/>
                          </a:solidFill>
                          <a:effectLst/>
                          <a:latin typeface="+mn-lt"/>
                          <a:ea typeface="+mn-ea"/>
                          <a:cs typeface="+mn-cs"/>
                        </a:rPr>
                        <a:t>Infrared</a:t>
                      </a:r>
                      <a:r>
                        <a:rPr lang="cs-CZ" sz="1800" kern="1200" dirty="0">
                          <a:solidFill>
                            <a:schemeClr val="dk1"/>
                          </a:solidFill>
                          <a:effectLst/>
                          <a:latin typeface="+mn-lt"/>
                          <a:ea typeface="+mn-ea"/>
                          <a:cs typeface="+mn-cs"/>
                        </a:rPr>
                        <a:t>. </a:t>
                      </a:r>
                      <a:r>
                        <a:rPr lang="cs-CZ" sz="1800" i="1" kern="1200" dirty="0">
                          <a:solidFill>
                            <a:schemeClr val="dk1"/>
                          </a:solidFill>
                          <a:effectLst/>
                          <a:latin typeface="+mn-lt"/>
                          <a:ea typeface="+mn-ea"/>
                          <a:cs typeface="+mn-cs"/>
                        </a:rPr>
                        <a:t>Easysciencev5</a:t>
                      </a:r>
                      <a:r>
                        <a:rPr lang="cs-CZ" sz="1800" kern="1200" dirty="0">
                          <a:solidFill>
                            <a:schemeClr val="dk1"/>
                          </a:solidFill>
                          <a:effectLst/>
                          <a:latin typeface="+mn-lt"/>
                          <a:ea typeface="+mn-ea"/>
                          <a:cs typeface="+mn-cs"/>
                        </a:rPr>
                        <a:t> [online]. [cit. 2021-11-29]. Dostupné z: </a:t>
                      </a:r>
                      <a:r>
                        <a:rPr lang="cs-CZ" sz="1800" u="sng" kern="1200" dirty="0">
                          <a:solidFill>
                            <a:schemeClr val="dk1"/>
                          </a:solidFill>
                          <a:effectLst/>
                          <a:latin typeface="+mn-lt"/>
                          <a:ea typeface="+mn-ea"/>
                          <a:cs typeface="+mn-cs"/>
                          <a:hlinkClick r:id="rId4"/>
                        </a:rPr>
                        <a:t>https://easysciencev5.files.wordpress.com/2014/09/images-6.jpg</a:t>
                      </a:r>
                      <a:endParaRPr lang="cs-CZ"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197746920"/>
                  </a:ext>
                </a:extLst>
              </a:tr>
              <a:tr h="513800">
                <a:tc>
                  <a:txBody>
                    <a:bodyPr/>
                    <a:lstStyle/>
                    <a:p>
                      <a:r>
                        <a:rPr lang="cs-CZ" dirty="0"/>
                        <a:t>OBR. Č. 4</a:t>
                      </a:r>
                    </a:p>
                  </a:txBody>
                  <a:tcPr/>
                </a:tc>
                <a:tc>
                  <a:txBody>
                    <a:bodyPr/>
                    <a:lstStyle/>
                    <a:p>
                      <a:r>
                        <a:rPr lang="cs-CZ" sz="1800" b="0" i="0" kern="1200" dirty="0">
                          <a:solidFill>
                            <a:schemeClr val="dk1"/>
                          </a:solidFill>
                          <a:effectLst/>
                          <a:latin typeface="+mn-lt"/>
                          <a:ea typeface="+mn-ea"/>
                          <a:cs typeface="+mn-cs"/>
                        </a:rPr>
                        <a:t>Termovize do škol. </a:t>
                      </a:r>
                      <a:r>
                        <a:rPr lang="cs-CZ" sz="1800" b="0" i="1" kern="1200" dirty="0" err="1">
                          <a:solidFill>
                            <a:schemeClr val="dk1"/>
                          </a:solidFill>
                          <a:effectLst/>
                          <a:latin typeface="+mn-lt"/>
                          <a:ea typeface="+mn-ea"/>
                          <a:cs typeface="+mn-cs"/>
                        </a:rPr>
                        <a:t>CzechCrunch</a:t>
                      </a:r>
                      <a:r>
                        <a:rPr lang="cs-CZ" sz="1800" b="0" i="0" kern="1200" dirty="0">
                          <a:solidFill>
                            <a:schemeClr val="dk1"/>
                          </a:solidFill>
                          <a:effectLst/>
                          <a:latin typeface="+mn-lt"/>
                          <a:ea typeface="+mn-ea"/>
                          <a:cs typeface="+mn-cs"/>
                        </a:rPr>
                        <a:t> [online]. [cit. 2021-12-31]. Dostupné z: https://cc.cz/wp-content/uploads/2020/11/termovize2-815x543.jpg</a:t>
                      </a:r>
                      <a:endParaRPr lang="cs-CZ" dirty="0"/>
                    </a:p>
                  </a:txBody>
                  <a:tcPr/>
                </a:tc>
                <a:extLst>
                  <a:ext uri="{0D108BD9-81ED-4DB2-BD59-A6C34878D82A}">
                    <a16:rowId xmlns:a16="http://schemas.microsoft.com/office/drawing/2014/main" xmlns="" val="1338071259"/>
                  </a:ext>
                </a:extLst>
              </a:tr>
              <a:tr h="954200">
                <a:tc>
                  <a:txBody>
                    <a:bodyPr/>
                    <a:lstStyle/>
                    <a:p>
                      <a:r>
                        <a:rPr lang="cs-CZ" dirty="0"/>
                        <a:t>OBR. Č. 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kern="1200" dirty="0">
                          <a:solidFill>
                            <a:schemeClr val="dk1"/>
                          </a:solidFill>
                          <a:effectLst/>
                          <a:latin typeface="+mn-lt"/>
                          <a:ea typeface="+mn-ea"/>
                          <a:cs typeface="+mn-cs"/>
                        </a:rPr>
                        <a:t>Barvy duhy. </a:t>
                      </a:r>
                      <a:r>
                        <a:rPr lang="cs-CZ" sz="1800" i="1" kern="1200" dirty="0">
                          <a:solidFill>
                            <a:schemeClr val="dk1"/>
                          </a:solidFill>
                          <a:effectLst/>
                          <a:latin typeface="+mn-lt"/>
                          <a:ea typeface="+mn-ea"/>
                          <a:cs typeface="+mn-cs"/>
                        </a:rPr>
                        <a:t>INFRAČERVENÁ TERMOGRAFIE: A JEJÍ VYUŽITÍ PRO ZJIŠŤOVÁNÍ POHODY A ZDRAVÍ HOSPODÁŘSKÝCH ZVÍŘAT</a:t>
                      </a:r>
                      <a:r>
                        <a:rPr lang="cs-CZ" sz="1800" kern="1200" dirty="0">
                          <a:solidFill>
                            <a:schemeClr val="dk1"/>
                          </a:solidFill>
                          <a:effectLst/>
                          <a:latin typeface="+mn-lt"/>
                          <a:ea typeface="+mn-ea"/>
                          <a:cs typeface="+mn-cs"/>
                        </a:rPr>
                        <a:t> [online]. [cit. 2021-11-29]. Dostupné z: https://vuzv.cz/wp-content/uploads/2021/01/3_INFRA%C4%8CERVEN%C3%81-TERMOGRAFIE_TISK-FINAL.pdf</a:t>
                      </a:r>
                    </a:p>
                  </a:txBody>
                  <a:tcPr/>
                </a:tc>
                <a:extLst>
                  <a:ext uri="{0D108BD9-81ED-4DB2-BD59-A6C34878D82A}">
                    <a16:rowId xmlns:a16="http://schemas.microsoft.com/office/drawing/2014/main" xmlns="" val="3066261434"/>
                  </a:ext>
                </a:extLst>
              </a:tr>
              <a:tr h="954200">
                <a:tc>
                  <a:txBody>
                    <a:bodyPr/>
                    <a:lstStyle/>
                    <a:p>
                      <a:r>
                        <a:rPr lang="cs-CZ" dirty="0"/>
                        <a:t>OBR. Č. 6</a:t>
                      </a:r>
                    </a:p>
                  </a:txBody>
                  <a:tcPr/>
                </a:tc>
                <a:tc>
                  <a:txBody>
                    <a:bodyPr/>
                    <a:lstStyle/>
                    <a:p>
                      <a:r>
                        <a:rPr lang="cs-CZ" sz="1800" kern="1200" dirty="0" err="1">
                          <a:solidFill>
                            <a:schemeClr val="dk1"/>
                          </a:solidFill>
                          <a:effectLst/>
                          <a:latin typeface="+mn-lt"/>
                          <a:ea typeface="+mn-ea"/>
                          <a:cs typeface="+mn-cs"/>
                        </a:rPr>
                        <a:t>Using</a:t>
                      </a:r>
                      <a:r>
                        <a:rPr lang="cs-CZ" sz="1800" kern="1200" dirty="0">
                          <a:solidFill>
                            <a:schemeClr val="dk1"/>
                          </a:solidFill>
                          <a:effectLst/>
                          <a:latin typeface="+mn-lt"/>
                          <a:ea typeface="+mn-ea"/>
                          <a:cs typeface="+mn-cs"/>
                        </a:rPr>
                        <a:t> an </a:t>
                      </a:r>
                      <a:r>
                        <a:rPr lang="cs-CZ" sz="1800" kern="1200" dirty="0" err="1">
                          <a:solidFill>
                            <a:schemeClr val="dk1"/>
                          </a:solidFill>
                          <a:effectLst/>
                          <a:latin typeface="+mn-lt"/>
                          <a:ea typeface="+mn-ea"/>
                          <a:cs typeface="+mn-cs"/>
                        </a:rPr>
                        <a:t>infrared</a:t>
                      </a:r>
                      <a:r>
                        <a:rPr lang="cs-CZ" sz="1800" kern="1200" dirty="0">
                          <a:solidFill>
                            <a:schemeClr val="dk1"/>
                          </a:solidFill>
                          <a:effectLst/>
                          <a:latin typeface="+mn-lt"/>
                          <a:ea typeface="+mn-ea"/>
                          <a:cs typeface="+mn-cs"/>
                        </a:rPr>
                        <a:t> </a:t>
                      </a:r>
                      <a:r>
                        <a:rPr lang="cs-CZ" sz="1800" kern="1200" dirty="0" err="1">
                          <a:solidFill>
                            <a:schemeClr val="dk1"/>
                          </a:solidFill>
                          <a:effectLst/>
                          <a:latin typeface="+mn-lt"/>
                          <a:ea typeface="+mn-ea"/>
                          <a:cs typeface="+mn-cs"/>
                        </a:rPr>
                        <a:t>camera</a:t>
                      </a:r>
                      <a:r>
                        <a:rPr lang="cs-CZ" sz="1800" kern="1200" dirty="0">
                          <a:solidFill>
                            <a:schemeClr val="dk1"/>
                          </a:solidFill>
                          <a:effectLst/>
                          <a:latin typeface="+mn-lt"/>
                          <a:ea typeface="+mn-ea"/>
                          <a:cs typeface="+mn-cs"/>
                        </a:rPr>
                        <a:t> to </a:t>
                      </a:r>
                      <a:r>
                        <a:rPr lang="cs-CZ" sz="1800" kern="1200" dirty="0" err="1">
                          <a:solidFill>
                            <a:schemeClr val="dk1"/>
                          </a:solidFill>
                          <a:effectLst/>
                          <a:latin typeface="+mn-lt"/>
                          <a:ea typeface="+mn-ea"/>
                          <a:cs typeface="+mn-cs"/>
                        </a:rPr>
                        <a:t>detect</a:t>
                      </a:r>
                      <a:r>
                        <a:rPr lang="cs-CZ" sz="1800" kern="1200" dirty="0">
                          <a:solidFill>
                            <a:schemeClr val="dk1"/>
                          </a:solidFill>
                          <a:effectLst/>
                          <a:latin typeface="+mn-lt"/>
                          <a:ea typeface="+mn-ea"/>
                          <a:cs typeface="+mn-cs"/>
                        </a:rPr>
                        <a:t> </a:t>
                      </a:r>
                      <a:r>
                        <a:rPr lang="cs-CZ" sz="1800" kern="1200" dirty="0" err="1">
                          <a:solidFill>
                            <a:schemeClr val="dk1"/>
                          </a:solidFill>
                          <a:effectLst/>
                          <a:latin typeface="+mn-lt"/>
                          <a:ea typeface="+mn-ea"/>
                          <a:cs typeface="+mn-cs"/>
                        </a:rPr>
                        <a:t>fluctuations</a:t>
                      </a:r>
                      <a:r>
                        <a:rPr lang="cs-CZ" sz="1800" kern="1200" dirty="0">
                          <a:solidFill>
                            <a:schemeClr val="dk1"/>
                          </a:solidFill>
                          <a:effectLst/>
                          <a:latin typeface="+mn-lt"/>
                          <a:ea typeface="+mn-ea"/>
                          <a:cs typeface="+mn-cs"/>
                        </a:rPr>
                        <a:t> in </a:t>
                      </a:r>
                      <a:r>
                        <a:rPr lang="cs-CZ" sz="1800" kern="1200" dirty="0" err="1">
                          <a:solidFill>
                            <a:schemeClr val="dk1"/>
                          </a:solidFill>
                          <a:effectLst/>
                          <a:latin typeface="+mn-lt"/>
                          <a:ea typeface="+mn-ea"/>
                          <a:cs typeface="+mn-cs"/>
                        </a:rPr>
                        <a:t>pigs</a:t>
                      </a:r>
                      <a:r>
                        <a:rPr lang="cs-CZ" sz="1800" kern="1200" dirty="0">
                          <a:solidFill>
                            <a:schemeClr val="dk1"/>
                          </a:solidFill>
                          <a:effectLst/>
                          <a:latin typeface="+mn-lt"/>
                          <a:ea typeface="+mn-ea"/>
                          <a:cs typeface="+mn-cs"/>
                        </a:rPr>
                        <a:t>. </a:t>
                      </a:r>
                      <a:r>
                        <a:rPr lang="cs-CZ" sz="1800" i="1" kern="1200" dirty="0" err="1">
                          <a:solidFill>
                            <a:schemeClr val="dk1"/>
                          </a:solidFill>
                          <a:effectLst/>
                          <a:latin typeface="+mn-lt"/>
                          <a:ea typeface="+mn-ea"/>
                          <a:cs typeface="+mn-cs"/>
                        </a:rPr>
                        <a:t>Guide</a:t>
                      </a:r>
                      <a:r>
                        <a:rPr lang="cs-CZ" sz="1800" i="1" kern="1200" dirty="0">
                          <a:solidFill>
                            <a:schemeClr val="dk1"/>
                          </a:solidFill>
                          <a:effectLst/>
                          <a:latin typeface="+mn-lt"/>
                          <a:ea typeface="+mn-ea"/>
                          <a:cs typeface="+mn-cs"/>
                        </a:rPr>
                        <a:t> </a:t>
                      </a:r>
                      <a:r>
                        <a:rPr lang="cs-CZ" sz="1800" i="1" kern="1200" dirty="0" err="1">
                          <a:solidFill>
                            <a:schemeClr val="dk1"/>
                          </a:solidFill>
                          <a:effectLst/>
                          <a:latin typeface="+mn-lt"/>
                          <a:ea typeface="+mn-ea"/>
                          <a:cs typeface="+mn-cs"/>
                        </a:rPr>
                        <a:t>sensmart</a:t>
                      </a:r>
                      <a:r>
                        <a:rPr lang="cs-CZ" sz="1800" i="1" kern="1200" dirty="0">
                          <a:solidFill>
                            <a:schemeClr val="dk1"/>
                          </a:solidFill>
                          <a:effectLst/>
                          <a:latin typeface="+mn-lt"/>
                          <a:ea typeface="+mn-ea"/>
                          <a:cs typeface="+mn-cs"/>
                        </a:rPr>
                        <a:t>: </a:t>
                      </a:r>
                      <a:r>
                        <a:rPr lang="cs-CZ" sz="1800" i="1" kern="1200" dirty="0" err="1">
                          <a:solidFill>
                            <a:schemeClr val="dk1"/>
                          </a:solidFill>
                          <a:effectLst/>
                          <a:latin typeface="+mn-lt"/>
                          <a:ea typeface="+mn-ea"/>
                          <a:cs typeface="+mn-cs"/>
                        </a:rPr>
                        <a:t>Guide</a:t>
                      </a:r>
                      <a:r>
                        <a:rPr lang="cs-CZ" sz="1800" i="1" kern="1200" dirty="0">
                          <a:solidFill>
                            <a:schemeClr val="dk1"/>
                          </a:solidFill>
                          <a:effectLst/>
                          <a:latin typeface="+mn-lt"/>
                          <a:ea typeface="+mn-ea"/>
                          <a:cs typeface="+mn-cs"/>
                        </a:rPr>
                        <a:t> </a:t>
                      </a:r>
                      <a:r>
                        <a:rPr lang="cs-CZ" sz="1800" i="1" kern="1200" dirty="0" err="1">
                          <a:solidFill>
                            <a:schemeClr val="dk1"/>
                          </a:solidFill>
                          <a:effectLst/>
                          <a:latin typeface="+mn-lt"/>
                          <a:ea typeface="+mn-ea"/>
                          <a:cs typeface="+mn-cs"/>
                        </a:rPr>
                        <a:t>Sensmart</a:t>
                      </a:r>
                      <a:r>
                        <a:rPr lang="cs-CZ" sz="1800" i="1" kern="1200" dirty="0">
                          <a:solidFill>
                            <a:schemeClr val="dk1"/>
                          </a:solidFill>
                          <a:effectLst/>
                          <a:latin typeface="+mn-lt"/>
                          <a:ea typeface="+mn-ea"/>
                          <a:cs typeface="+mn-cs"/>
                        </a:rPr>
                        <a:t> Tech Co., Ltd.</a:t>
                      </a:r>
                      <a:r>
                        <a:rPr lang="cs-CZ" sz="1800" kern="1200" dirty="0">
                          <a:solidFill>
                            <a:schemeClr val="dk1"/>
                          </a:solidFill>
                          <a:effectLst/>
                          <a:latin typeface="+mn-lt"/>
                          <a:ea typeface="+mn-ea"/>
                          <a:cs typeface="+mn-cs"/>
                        </a:rPr>
                        <a:t> [online]. No.6 ,</a:t>
                      </a:r>
                      <a:r>
                        <a:rPr lang="cs-CZ" sz="1800" kern="1200" dirty="0" err="1">
                          <a:solidFill>
                            <a:schemeClr val="dk1"/>
                          </a:solidFill>
                          <a:effectLst/>
                          <a:latin typeface="+mn-lt"/>
                          <a:ea typeface="+mn-ea"/>
                          <a:cs typeface="+mn-cs"/>
                        </a:rPr>
                        <a:t>Huanglong</a:t>
                      </a:r>
                      <a:r>
                        <a:rPr lang="cs-CZ" sz="1800" kern="1200" dirty="0">
                          <a:solidFill>
                            <a:schemeClr val="dk1"/>
                          </a:solidFill>
                          <a:effectLst/>
                          <a:latin typeface="+mn-lt"/>
                          <a:ea typeface="+mn-ea"/>
                          <a:cs typeface="+mn-cs"/>
                        </a:rPr>
                        <a:t> </a:t>
                      </a:r>
                      <a:r>
                        <a:rPr lang="cs-CZ" sz="1800" kern="1200" dirty="0" err="1">
                          <a:solidFill>
                            <a:schemeClr val="dk1"/>
                          </a:solidFill>
                          <a:effectLst/>
                          <a:latin typeface="+mn-lt"/>
                          <a:ea typeface="+mn-ea"/>
                          <a:cs typeface="+mn-cs"/>
                        </a:rPr>
                        <a:t>Hill</a:t>
                      </a:r>
                      <a:r>
                        <a:rPr lang="cs-CZ" sz="1800" kern="1200" dirty="0">
                          <a:solidFill>
                            <a:schemeClr val="dk1"/>
                          </a:solidFill>
                          <a:effectLst/>
                          <a:latin typeface="+mn-lt"/>
                          <a:ea typeface="+mn-ea"/>
                          <a:cs typeface="+mn-cs"/>
                        </a:rPr>
                        <a:t> </a:t>
                      </a:r>
                      <a:r>
                        <a:rPr lang="cs-CZ" sz="1800" kern="1200" dirty="0" err="1">
                          <a:solidFill>
                            <a:schemeClr val="dk1"/>
                          </a:solidFill>
                          <a:effectLst/>
                          <a:latin typeface="+mn-lt"/>
                          <a:ea typeface="+mn-ea"/>
                          <a:cs typeface="+mn-cs"/>
                        </a:rPr>
                        <a:t>South</a:t>
                      </a:r>
                      <a:r>
                        <a:rPr lang="cs-CZ" sz="1800" kern="1200" dirty="0">
                          <a:solidFill>
                            <a:schemeClr val="dk1"/>
                          </a:solidFill>
                          <a:effectLst/>
                          <a:latin typeface="+mn-lt"/>
                          <a:ea typeface="+mn-ea"/>
                          <a:cs typeface="+mn-cs"/>
                        </a:rPr>
                        <a:t> </a:t>
                      </a:r>
                      <a:r>
                        <a:rPr lang="cs-CZ" sz="1800" kern="1200" dirty="0" err="1">
                          <a:solidFill>
                            <a:schemeClr val="dk1"/>
                          </a:solidFill>
                          <a:effectLst/>
                          <a:latin typeface="+mn-lt"/>
                          <a:ea typeface="+mn-ea"/>
                          <a:cs typeface="+mn-cs"/>
                        </a:rPr>
                        <a:t>Road</a:t>
                      </a:r>
                      <a:r>
                        <a:rPr lang="cs-CZ" sz="1800" kern="1200" dirty="0">
                          <a:solidFill>
                            <a:schemeClr val="dk1"/>
                          </a:solidFill>
                          <a:effectLst/>
                          <a:latin typeface="+mn-lt"/>
                          <a:ea typeface="+mn-ea"/>
                          <a:cs typeface="+mn-cs"/>
                        </a:rPr>
                        <a:t>, East </a:t>
                      </a:r>
                      <a:r>
                        <a:rPr lang="cs-CZ" sz="1800" kern="1200" dirty="0" err="1">
                          <a:solidFill>
                            <a:schemeClr val="dk1"/>
                          </a:solidFill>
                          <a:effectLst/>
                          <a:latin typeface="+mn-lt"/>
                          <a:ea typeface="+mn-ea"/>
                          <a:cs typeface="+mn-cs"/>
                        </a:rPr>
                        <a:t>Lake</a:t>
                      </a:r>
                      <a:r>
                        <a:rPr lang="cs-CZ" sz="1800" kern="1200" dirty="0">
                          <a:solidFill>
                            <a:schemeClr val="dk1"/>
                          </a:solidFill>
                          <a:effectLst/>
                          <a:latin typeface="+mn-lt"/>
                          <a:ea typeface="+mn-ea"/>
                          <a:cs typeface="+mn-cs"/>
                        </a:rPr>
                        <a:t> Development </a:t>
                      </a:r>
                      <a:r>
                        <a:rPr lang="cs-CZ" sz="1800" kern="1200" dirty="0" err="1">
                          <a:solidFill>
                            <a:schemeClr val="dk1"/>
                          </a:solidFill>
                          <a:effectLst/>
                          <a:latin typeface="+mn-lt"/>
                          <a:ea typeface="+mn-ea"/>
                          <a:cs typeface="+mn-cs"/>
                        </a:rPr>
                        <a:t>Zone</a:t>
                      </a:r>
                      <a:r>
                        <a:rPr lang="cs-CZ" sz="1800" kern="1200" dirty="0">
                          <a:solidFill>
                            <a:schemeClr val="dk1"/>
                          </a:solidFill>
                          <a:effectLst/>
                          <a:latin typeface="+mn-lt"/>
                          <a:ea typeface="+mn-ea"/>
                          <a:cs typeface="+mn-cs"/>
                        </a:rPr>
                        <a:t>, </a:t>
                      </a:r>
                      <a:r>
                        <a:rPr lang="cs-CZ" sz="1800" kern="1200" dirty="0" err="1">
                          <a:solidFill>
                            <a:schemeClr val="dk1"/>
                          </a:solidFill>
                          <a:effectLst/>
                          <a:latin typeface="+mn-lt"/>
                          <a:ea typeface="+mn-ea"/>
                          <a:cs typeface="+mn-cs"/>
                        </a:rPr>
                        <a:t>Wuhan</a:t>
                      </a:r>
                      <a:r>
                        <a:rPr lang="cs-CZ" sz="1800" kern="1200" dirty="0">
                          <a:solidFill>
                            <a:schemeClr val="dk1"/>
                          </a:solidFill>
                          <a:effectLst/>
                          <a:latin typeface="+mn-lt"/>
                          <a:ea typeface="+mn-ea"/>
                          <a:cs typeface="+mn-cs"/>
                        </a:rPr>
                        <a:t>, 430205, P. R. </a:t>
                      </a:r>
                      <a:r>
                        <a:rPr lang="cs-CZ" sz="1800" kern="1200" dirty="0" err="1">
                          <a:solidFill>
                            <a:schemeClr val="dk1"/>
                          </a:solidFill>
                          <a:effectLst/>
                          <a:latin typeface="+mn-lt"/>
                          <a:ea typeface="+mn-ea"/>
                          <a:cs typeface="+mn-cs"/>
                        </a:rPr>
                        <a:t>China</a:t>
                      </a:r>
                      <a:r>
                        <a:rPr lang="cs-CZ" sz="1800" kern="1200" dirty="0">
                          <a:solidFill>
                            <a:schemeClr val="dk1"/>
                          </a:solidFill>
                          <a:effectLst/>
                          <a:latin typeface="+mn-lt"/>
                          <a:ea typeface="+mn-ea"/>
                          <a:cs typeface="+mn-cs"/>
                        </a:rPr>
                        <a:t>, 2017 [cit. 2021-11-29]. Dostupné z: </a:t>
                      </a:r>
                      <a:r>
                        <a:rPr lang="cs-CZ" sz="1800" u="sng" kern="1200" dirty="0">
                          <a:solidFill>
                            <a:schemeClr val="dk1"/>
                          </a:solidFill>
                          <a:effectLst/>
                          <a:latin typeface="+mn-lt"/>
                          <a:ea typeface="+mn-ea"/>
                          <a:cs typeface="+mn-cs"/>
                          <a:hlinkClick r:id="rId5"/>
                        </a:rPr>
                        <a:t>https://www.guideir.com/Uploads/ueditor/image/20180518/5afe6f0a1efca.jpg</a:t>
                      </a:r>
                      <a:endParaRPr lang="cs-CZ"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820335627"/>
                  </a:ext>
                </a:extLst>
              </a:tr>
              <a:tr h="293600">
                <a:tc>
                  <a:txBody>
                    <a:bodyPr/>
                    <a:lstStyle/>
                    <a:p>
                      <a:endParaRPr lang="cs-CZ"/>
                    </a:p>
                  </a:txBody>
                  <a:tcPr/>
                </a:tc>
                <a:tc>
                  <a:txBody>
                    <a:bodyPr/>
                    <a:lstStyle/>
                    <a:p>
                      <a:endParaRPr lang="cs-CZ" dirty="0"/>
                    </a:p>
                  </a:txBody>
                  <a:tcPr/>
                </a:tc>
                <a:extLst>
                  <a:ext uri="{0D108BD9-81ED-4DB2-BD59-A6C34878D82A}">
                    <a16:rowId xmlns:a16="http://schemas.microsoft.com/office/drawing/2014/main" xmlns="" val="3576966576"/>
                  </a:ext>
                </a:extLst>
              </a:tr>
            </a:tbl>
          </a:graphicData>
        </a:graphic>
      </p:graphicFrame>
      <p:sp>
        <p:nvSpPr>
          <p:cNvPr id="14" name="TextovéPole 13">
            <a:extLst>
              <a:ext uri="{FF2B5EF4-FFF2-40B4-BE49-F238E27FC236}">
                <a16:creationId xmlns:a16="http://schemas.microsoft.com/office/drawing/2014/main" xmlns="" id="{BB4DD2B0-2EB5-49AB-AC28-911AC7D41F23}"/>
              </a:ext>
            </a:extLst>
          </p:cNvPr>
          <p:cNvSpPr txBox="1"/>
          <p:nvPr/>
        </p:nvSpPr>
        <p:spPr>
          <a:xfrm>
            <a:off x="362552" y="1585733"/>
            <a:ext cx="1963960" cy="923330"/>
          </a:xfrm>
          <a:prstGeom prst="rect">
            <a:avLst/>
          </a:prstGeom>
          <a:noFill/>
        </p:spPr>
        <p:txBody>
          <a:bodyPr wrap="square" rtlCol="0">
            <a:spAutoFit/>
          </a:bodyPr>
          <a:lstStyle/>
          <a:p>
            <a:r>
              <a:rPr lang="cs-CZ" dirty="0"/>
              <a:t>* Obrázkům, které nejsou číslovány, </a:t>
            </a:r>
            <a:r>
              <a:rPr lang="cs-CZ" dirty="0" smtClean="0"/>
              <a:t>jsou </a:t>
            </a:r>
            <a:r>
              <a:rPr lang="cs-CZ" dirty="0"/>
              <a:t>zdrojem </a:t>
            </a:r>
            <a:r>
              <a:rPr lang="cs-CZ" dirty="0" smtClean="0"/>
              <a:t>autoři</a:t>
            </a:r>
            <a:endParaRPr lang="cs-CZ" dirty="0"/>
          </a:p>
        </p:txBody>
      </p:sp>
    </p:spTree>
    <p:extLst>
      <p:ext uri="{BB962C8B-B14F-4D97-AF65-F5344CB8AC3E}">
        <p14:creationId xmlns:p14="http://schemas.microsoft.com/office/powerpoint/2010/main" val="539261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Nadpis 1">
            <a:extLst>
              <a:ext uri="{FF2B5EF4-FFF2-40B4-BE49-F238E27FC236}">
                <a16:creationId xmlns:a16="http://schemas.microsoft.com/office/drawing/2014/main" xmlns="" id="{DB3626E0-D507-40D2-ABEB-30D1DFE2BCD6}"/>
              </a:ext>
            </a:extLst>
          </p:cNvPr>
          <p:cNvSpPr txBox="1">
            <a:spLocks/>
          </p:cNvSpPr>
          <p:nvPr/>
        </p:nvSpPr>
        <p:spPr>
          <a:xfrm>
            <a:off x="524597" y="177590"/>
            <a:ext cx="9641640" cy="905528"/>
          </a:xfrm>
          <a:prstGeom prst="roundRect">
            <a:avLst>
              <a:gd name="adj" fmla="val 2139"/>
            </a:avLst>
          </a:prstGeom>
          <a:noFill/>
          <a:ln>
            <a:noFill/>
          </a:ln>
        </p:spPr>
        <p:txBody>
          <a:bodyPr vert="horz" lIns="180000" tIns="288000" rIns="180000" bIns="180000" rtlCol="0" anchor="t">
            <a:noAutofit/>
          </a:bodyPr>
          <a:lstStyle>
            <a:lvl1pPr algn="l" defTabSz="914400" rtl="0" eaLnBrk="1" latinLnBrk="0" hangingPunct="1">
              <a:lnSpc>
                <a:spcPts val="4000"/>
              </a:lnSpc>
              <a:spcBef>
                <a:spcPct val="0"/>
              </a:spcBef>
              <a:buNone/>
              <a:defRPr sz="5000" b="1" kern="1200" spc="-300">
                <a:solidFill>
                  <a:schemeClr val="bg1">
                    <a:lumMod val="95000"/>
                  </a:schemeClr>
                </a:solidFill>
                <a:latin typeface="+mj-lt"/>
                <a:ea typeface="+mj-ea"/>
                <a:cs typeface="+mj-cs"/>
              </a:defRPr>
            </a:lvl1pPr>
          </a:lstStyle>
          <a:p>
            <a:r>
              <a:rPr lang="cs-CZ" sz="3600" b="0" noProof="1">
                <a:solidFill>
                  <a:schemeClr val="tx1"/>
                </a:solidFill>
              </a:rPr>
              <a:t>C I  T A C E</a:t>
            </a:r>
          </a:p>
        </p:txBody>
      </p:sp>
      <p:graphicFrame>
        <p:nvGraphicFramePr>
          <p:cNvPr id="11" name="Tabulka 11">
            <a:extLst>
              <a:ext uri="{FF2B5EF4-FFF2-40B4-BE49-F238E27FC236}">
                <a16:creationId xmlns:a16="http://schemas.microsoft.com/office/drawing/2014/main" xmlns="" id="{5ECC176D-CAE1-4E2A-92AE-F1EAB0AE2487}"/>
              </a:ext>
            </a:extLst>
          </p:cNvPr>
          <p:cNvGraphicFramePr>
            <a:graphicFrameLocks noGrp="1"/>
          </p:cNvGraphicFramePr>
          <p:nvPr>
            <p:extLst>
              <p:ext uri="{D42A27DB-BD31-4B8C-83A1-F6EECF244321}">
                <p14:modId xmlns:p14="http://schemas.microsoft.com/office/powerpoint/2010/main" val="876387010"/>
              </p:ext>
            </p:extLst>
          </p:nvPr>
        </p:nvGraphicFramePr>
        <p:xfrm>
          <a:off x="2546429" y="0"/>
          <a:ext cx="9502815" cy="6766560"/>
        </p:xfrm>
        <a:graphic>
          <a:graphicData uri="http://schemas.openxmlformats.org/drawingml/2006/table">
            <a:tbl>
              <a:tblPr firstRow="1" bandRow="1">
                <a:tableStyleId>{EB344D84-9AFB-497E-A393-DC336BA19D2E}</a:tableStyleId>
              </a:tblPr>
              <a:tblGrid>
                <a:gridCol w="2168717">
                  <a:extLst>
                    <a:ext uri="{9D8B030D-6E8A-4147-A177-3AD203B41FA5}">
                      <a16:colId xmlns:a16="http://schemas.microsoft.com/office/drawing/2014/main" xmlns="" val="3677859762"/>
                    </a:ext>
                  </a:extLst>
                </a:gridCol>
                <a:gridCol w="7334098">
                  <a:extLst>
                    <a:ext uri="{9D8B030D-6E8A-4147-A177-3AD203B41FA5}">
                      <a16:colId xmlns:a16="http://schemas.microsoft.com/office/drawing/2014/main" xmlns="" val="4063054636"/>
                    </a:ext>
                  </a:extLst>
                </a:gridCol>
              </a:tblGrid>
              <a:tr h="321940">
                <a:tc>
                  <a:txBody>
                    <a:bodyPr/>
                    <a:lstStyle/>
                    <a:p>
                      <a:endParaRPr lang="cs-CZ" dirty="0"/>
                    </a:p>
                  </a:txBody>
                  <a:tcPr/>
                </a:tc>
                <a:tc>
                  <a:txBody>
                    <a:bodyPr/>
                    <a:lstStyle/>
                    <a:p>
                      <a:endParaRPr lang="cs-CZ" dirty="0"/>
                    </a:p>
                  </a:txBody>
                  <a:tcPr/>
                </a:tc>
                <a:extLst>
                  <a:ext uri="{0D108BD9-81ED-4DB2-BD59-A6C34878D82A}">
                    <a16:rowId xmlns:a16="http://schemas.microsoft.com/office/drawing/2014/main" xmlns="" val="2047179072"/>
                  </a:ext>
                </a:extLst>
              </a:tr>
              <a:tr h="1770672">
                <a:tc>
                  <a:txBody>
                    <a:bodyPr/>
                    <a:lstStyle/>
                    <a:p>
                      <a:r>
                        <a:rPr lang="cs-CZ" dirty="0"/>
                        <a:t>OBR. Č. 7 </a:t>
                      </a:r>
                    </a:p>
                  </a:txBody>
                  <a:tcPr/>
                </a:tc>
                <a:tc>
                  <a:txBody>
                    <a:bodyPr/>
                    <a:lstStyle/>
                    <a:p>
                      <a:r>
                        <a:rPr lang="cs-CZ" sz="1800" kern="1200" dirty="0">
                          <a:solidFill>
                            <a:schemeClr val="dk1"/>
                          </a:solidFill>
                          <a:effectLst/>
                          <a:latin typeface="+mn-lt"/>
                          <a:ea typeface="+mn-ea"/>
                          <a:cs typeface="+mn-cs"/>
                        </a:rPr>
                        <a:t> Termogramy zdravého králíka a králíka s kokcidiózou (20. den nemoci). </a:t>
                      </a:r>
                      <a:r>
                        <a:rPr lang="cs-CZ" sz="1800" i="1" kern="1200" dirty="0">
                          <a:solidFill>
                            <a:schemeClr val="dk1"/>
                          </a:solidFill>
                          <a:effectLst/>
                          <a:latin typeface="+mn-lt"/>
                          <a:ea typeface="+mn-ea"/>
                          <a:cs typeface="+mn-cs"/>
                        </a:rPr>
                        <a:t>INFRAČERVENÁ TERMOGRAFIE: A JEJÍ VYUŽITÍ PRO ZJIŠŤOVÁNÍ POHODY A ZDRAVÍ HOSPODÁŘSKÝCH ZVÍŘAT</a:t>
                      </a:r>
                      <a:r>
                        <a:rPr lang="cs-CZ" sz="1800" kern="1200" dirty="0">
                          <a:solidFill>
                            <a:schemeClr val="dk1"/>
                          </a:solidFill>
                          <a:effectLst/>
                          <a:latin typeface="+mn-lt"/>
                          <a:ea typeface="+mn-ea"/>
                          <a:cs typeface="+mn-cs"/>
                        </a:rPr>
                        <a:t> [online]. [cit. 2021-12-08]. Dostupné z: https://vuzv.cz/wp-content/uploads/2021/01/3_INFRA%C4%8CERVEN%C3%81-TERMOGRAFIE_TISK-FINAL.pdf</a:t>
                      </a:r>
                    </a:p>
                    <a:p>
                      <a:endParaRPr lang="cs-CZ" sz="1800" u="sng" kern="1200" dirty="0">
                        <a:solidFill>
                          <a:schemeClr val="dk1"/>
                        </a:solidFill>
                        <a:effectLst/>
                        <a:latin typeface="+mn-lt"/>
                        <a:ea typeface="+mn-ea"/>
                        <a:cs typeface="+mn-cs"/>
                      </a:endParaRPr>
                    </a:p>
                  </a:txBody>
                  <a:tcPr/>
                </a:tc>
                <a:extLst>
                  <a:ext uri="{0D108BD9-81ED-4DB2-BD59-A6C34878D82A}">
                    <a16:rowId xmlns:a16="http://schemas.microsoft.com/office/drawing/2014/main" xmlns="" val="4254147495"/>
                  </a:ext>
                </a:extLst>
              </a:tr>
              <a:tr h="1770672">
                <a:tc>
                  <a:txBody>
                    <a:bodyPr/>
                    <a:lstStyle/>
                    <a:p>
                      <a:r>
                        <a:rPr lang="cs-CZ" dirty="0"/>
                        <a:t>TEXTOVÉ ZDROJE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cs-CZ" sz="1800" i="1" kern="1200" dirty="0">
                          <a:solidFill>
                            <a:schemeClr val="dk1"/>
                          </a:solidFill>
                          <a:effectLst/>
                          <a:latin typeface="+mn-lt"/>
                          <a:ea typeface="+mn-ea"/>
                          <a:cs typeface="+mn-cs"/>
                        </a:rPr>
                        <a:t>INFRAČERVENÁ TERMOGRAFIE: A JEJÍ VYUŽITÍ PRO ZJIŠŤOVÁNÍ POHODY A ZDRAVÍ HOSPODÁŘSKÝCH ZVÍŘAT</a:t>
                      </a:r>
                      <a:r>
                        <a:rPr lang="cs-CZ" sz="1800" kern="1200" dirty="0">
                          <a:solidFill>
                            <a:schemeClr val="dk1"/>
                          </a:solidFill>
                          <a:effectLst/>
                          <a:latin typeface="+mn-lt"/>
                          <a:ea typeface="+mn-ea"/>
                          <a:cs typeface="+mn-cs"/>
                        </a:rPr>
                        <a:t> [online]. [cit. 2021-11-26]. Dostupné z: https://vuzv.cz/</a:t>
                      </a:r>
                      <a:r>
                        <a:rPr lang="cs-CZ" sz="1800" kern="1200" dirty="0" err="1">
                          <a:solidFill>
                            <a:schemeClr val="dk1"/>
                          </a:solidFill>
                          <a:effectLst/>
                          <a:latin typeface="+mn-lt"/>
                          <a:ea typeface="+mn-ea"/>
                          <a:cs typeface="+mn-cs"/>
                        </a:rPr>
                        <a:t>wp-content</a:t>
                      </a:r>
                      <a:r>
                        <a:rPr lang="cs-CZ" sz="1800" kern="1200" dirty="0">
                          <a:solidFill>
                            <a:schemeClr val="dk1"/>
                          </a:solidFill>
                          <a:effectLst/>
                          <a:latin typeface="+mn-lt"/>
                          <a:ea typeface="+mn-ea"/>
                          <a:cs typeface="+mn-cs"/>
                        </a:rPr>
                        <a:t>/</a:t>
                      </a:r>
                      <a:r>
                        <a:rPr lang="cs-CZ" sz="1800" kern="1200" dirty="0" err="1">
                          <a:solidFill>
                            <a:schemeClr val="dk1"/>
                          </a:solidFill>
                          <a:effectLst/>
                          <a:latin typeface="+mn-lt"/>
                          <a:ea typeface="+mn-ea"/>
                          <a:cs typeface="+mn-cs"/>
                        </a:rPr>
                        <a:t>uploads</a:t>
                      </a:r>
                      <a:r>
                        <a:rPr lang="cs-CZ" sz="1800" kern="1200" dirty="0">
                          <a:solidFill>
                            <a:schemeClr val="dk1"/>
                          </a:solidFill>
                          <a:effectLst/>
                          <a:latin typeface="+mn-lt"/>
                          <a:ea typeface="+mn-ea"/>
                          <a:cs typeface="+mn-cs"/>
                        </a:rPr>
                        <a:t>/2021/01/3_INFRA%C4%8CERVEN%C3%81-TERMOGRAFIE_TISK-FINAL.pdf. Vedoucí práce Doc. Ing. Ivana Knížková, CSc. doc. Ing. Petr Kunc, Ph.D.</a:t>
                      </a:r>
                    </a:p>
                    <a:p>
                      <a:pPr marL="0" marR="0" lvl="0" indent="0" algn="l" defTabSz="914400" rtl="0" eaLnBrk="1" fontAlgn="auto" latinLnBrk="0" hangingPunct="1">
                        <a:lnSpc>
                          <a:spcPct val="100000"/>
                        </a:lnSpc>
                        <a:spcBef>
                          <a:spcPts val="0"/>
                        </a:spcBef>
                        <a:spcAft>
                          <a:spcPts val="0"/>
                        </a:spcAft>
                        <a:buClrTx/>
                        <a:buSzTx/>
                        <a:buFontTx/>
                        <a:buNone/>
                        <a:tabLst/>
                        <a:defRPr/>
                      </a:pPr>
                      <a:endParaRPr lang="cs-CZ"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4164634987"/>
                  </a:ext>
                </a:extLst>
              </a:tr>
              <a:tr h="1046306">
                <a:tc>
                  <a:txBody>
                    <a:bodyPr/>
                    <a:lstStyle/>
                    <a:p>
                      <a:endParaRPr lang="cs-CZ"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l-PL" sz="1800" b="0" i="0" kern="1200" dirty="0">
                          <a:solidFill>
                            <a:schemeClr val="dk1"/>
                          </a:solidFill>
                          <a:effectLst/>
                          <a:latin typeface="+mn-lt"/>
                          <a:ea typeface="+mn-ea"/>
                          <a:cs typeface="+mn-cs"/>
                        </a:rPr>
                        <a:t>Każdy koń ma 5 serc - wstęp teoretyczny do samodzielnego werkowania. </a:t>
                      </a:r>
                      <a:r>
                        <a:rPr lang="pl-PL" sz="1800" b="0" i="1" kern="1200" dirty="0">
                          <a:solidFill>
                            <a:schemeClr val="dk1"/>
                          </a:solidFill>
                          <a:effectLst/>
                          <a:latin typeface="+mn-lt"/>
                          <a:ea typeface="+mn-ea"/>
                          <a:cs typeface="+mn-cs"/>
                        </a:rPr>
                        <a:t>Dorad</a:t>
                      </a:r>
                      <a:r>
                        <a:rPr lang="pl-PL" sz="1800" b="0" i="0" kern="1200" dirty="0">
                          <a:solidFill>
                            <a:schemeClr val="dk1"/>
                          </a:solidFill>
                          <a:effectLst/>
                          <a:latin typeface="+mn-lt"/>
                          <a:ea typeface="+mn-ea"/>
                          <a:cs typeface="+mn-cs"/>
                        </a:rPr>
                        <a:t> [online]. 2014 [cit. 2021-12-31]. Dostupné z: http://konceptdorad.blogspot.com/2015/04/kazdy-kon-ma-5-serc-wstep-teoretyczny.html</a:t>
                      </a:r>
                      <a:endParaRPr lang="cs-CZ" sz="1800" kern="1200" dirty="0">
                        <a:solidFill>
                          <a:schemeClr val="dk1"/>
                        </a:solidFill>
                        <a:effectLst/>
                        <a:latin typeface="+mn-lt"/>
                        <a:ea typeface="+mn-ea"/>
                        <a:cs typeface="+mn-cs"/>
                      </a:endParaRPr>
                    </a:p>
                  </a:txBody>
                  <a:tcPr/>
                </a:tc>
                <a:extLst>
                  <a:ext uri="{0D108BD9-81ED-4DB2-BD59-A6C34878D82A}">
                    <a16:rowId xmlns:a16="http://schemas.microsoft.com/office/drawing/2014/main" xmlns="" val="1197746920"/>
                  </a:ext>
                </a:extLst>
              </a:tr>
              <a:tr h="1046306">
                <a:tc>
                  <a:txBody>
                    <a:bodyPr/>
                    <a:lstStyle/>
                    <a:p>
                      <a:endParaRPr lang="cs-CZ" dirty="0"/>
                    </a:p>
                  </a:txBody>
                  <a:tcPr/>
                </a:tc>
                <a:tc>
                  <a:txBody>
                    <a:bodyPr/>
                    <a:lstStyle/>
                    <a:p>
                      <a:r>
                        <a:rPr lang="cs-CZ" sz="1800" b="0" i="0" kern="1200" dirty="0">
                          <a:solidFill>
                            <a:schemeClr val="dk1"/>
                          </a:solidFill>
                          <a:effectLst/>
                          <a:latin typeface="+mn-lt"/>
                          <a:ea typeface="+mn-ea"/>
                          <a:cs typeface="+mn-cs"/>
                        </a:rPr>
                        <a:t>INFRAČERVENÉ ZÁŘENÍ. </a:t>
                      </a:r>
                      <a:r>
                        <a:rPr lang="cs-CZ" sz="1800" b="0" i="1" kern="1200" dirty="0" err="1">
                          <a:solidFill>
                            <a:schemeClr val="dk1"/>
                          </a:solidFill>
                          <a:effectLst/>
                          <a:latin typeface="+mn-lt"/>
                          <a:ea typeface="+mn-ea"/>
                          <a:cs typeface="+mn-cs"/>
                        </a:rPr>
                        <a:t>Techmania</a:t>
                      </a:r>
                      <a:r>
                        <a:rPr lang="cs-CZ" sz="1800" b="0" i="1" kern="1200" dirty="0">
                          <a:solidFill>
                            <a:schemeClr val="dk1"/>
                          </a:solidFill>
                          <a:effectLst/>
                          <a:latin typeface="+mn-lt"/>
                          <a:ea typeface="+mn-ea"/>
                          <a:cs typeface="+mn-cs"/>
                        </a:rPr>
                        <a:t> Science Center o.p.s.</a:t>
                      </a:r>
                      <a:r>
                        <a:rPr lang="cs-CZ" sz="1800" b="0" i="0" kern="1200" dirty="0">
                          <a:solidFill>
                            <a:schemeClr val="dk1"/>
                          </a:solidFill>
                          <a:effectLst/>
                          <a:latin typeface="+mn-lt"/>
                          <a:ea typeface="+mn-ea"/>
                          <a:cs typeface="+mn-cs"/>
                        </a:rPr>
                        <a:t> [online]. Plzeň, 2007 [cit. 2021-12-31]. Dostupné z: http://edu.techmania.cz/cs/encyklopedie/fyzika/elektromagneticke-vlny/infracervene-zareni</a:t>
                      </a:r>
                      <a:endParaRPr lang="cs-CZ" dirty="0"/>
                    </a:p>
                  </a:txBody>
                  <a:tcPr/>
                </a:tc>
                <a:extLst>
                  <a:ext uri="{0D108BD9-81ED-4DB2-BD59-A6C34878D82A}">
                    <a16:rowId xmlns:a16="http://schemas.microsoft.com/office/drawing/2014/main" xmlns="" val="1338071259"/>
                  </a:ext>
                </a:extLst>
              </a:tr>
            </a:tbl>
          </a:graphicData>
        </a:graphic>
      </p:graphicFrame>
      <p:sp>
        <p:nvSpPr>
          <p:cNvPr id="2" name="TextovéPole 1"/>
          <p:cNvSpPr txBox="1"/>
          <p:nvPr/>
        </p:nvSpPr>
        <p:spPr>
          <a:xfrm>
            <a:off x="304801" y="1640114"/>
            <a:ext cx="1843314" cy="1200329"/>
          </a:xfrm>
          <a:prstGeom prst="rect">
            <a:avLst/>
          </a:prstGeom>
          <a:noFill/>
        </p:spPr>
        <p:txBody>
          <a:bodyPr wrap="square" rtlCol="0">
            <a:spAutoFit/>
          </a:bodyPr>
          <a:lstStyle/>
          <a:p>
            <a:r>
              <a:rPr lang="cs-CZ" dirty="0"/>
              <a:t>* Obrázkům, které nejsou číslovány, jsou zdrojem </a:t>
            </a:r>
            <a:r>
              <a:rPr lang="cs-CZ" dirty="0" smtClean="0"/>
              <a:t>autoři</a:t>
            </a:r>
            <a:endParaRPr lang="cs-CZ" dirty="0"/>
          </a:p>
        </p:txBody>
      </p:sp>
    </p:spTree>
    <p:extLst>
      <p:ext uri="{BB962C8B-B14F-4D97-AF65-F5344CB8AC3E}">
        <p14:creationId xmlns:p14="http://schemas.microsoft.com/office/powerpoint/2010/main" val="43750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A5083B-CC27-4F1C-AD03-E3DBEC1C9E78}"/>
              </a:ext>
            </a:extLst>
          </p:cNvPr>
          <p:cNvSpPr>
            <a:spLocks noGrp="1"/>
          </p:cNvSpPr>
          <p:nvPr>
            <p:ph type="title"/>
          </p:nvPr>
        </p:nvSpPr>
        <p:spPr>
          <a:xfrm>
            <a:off x="431999" y="101600"/>
            <a:ext cx="6391128" cy="1062360"/>
          </a:xfrm>
        </p:spPr>
        <p:txBody>
          <a:bodyPr rtlCol="0"/>
          <a:lstStyle/>
          <a:p>
            <a:pPr rtl="0"/>
            <a:r>
              <a:rPr lang="cs-CZ" sz="3600" dirty="0"/>
              <a:t>INFRAČERVENÉ ZÁŘENÍ</a:t>
            </a:r>
          </a:p>
        </p:txBody>
      </p:sp>
      <p:sp>
        <p:nvSpPr>
          <p:cNvPr id="29" name="Zástupný symbol pro obsah 28">
            <a:extLst>
              <a:ext uri="{FF2B5EF4-FFF2-40B4-BE49-F238E27FC236}">
                <a16:creationId xmlns:a16="http://schemas.microsoft.com/office/drawing/2014/main" xmlns="" id="{07FF37F8-D747-444C-8664-2DF836965C77}"/>
              </a:ext>
            </a:extLst>
          </p:cNvPr>
          <p:cNvSpPr>
            <a:spLocks noGrp="1"/>
          </p:cNvSpPr>
          <p:nvPr>
            <p:ph sz="half" idx="1"/>
          </p:nvPr>
        </p:nvSpPr>
        <p:spPr>
          <a:xfrm>
            <a:off x="214556" y="1321437"/>
            <a:ext cx="11970889" cy="4076793"/>
          </a:xfrm>
        </p:spPr>
        <p:txBody>
          <a:bodyPr rtlCol="0"/>
          <a:lstStyle/>
          <a:p>
            <a:pPr>
              <a:buFontTx/>
              <a:buChar char="-"/>
            </a:pPr>
            <a:r>
              <a:rPr lang="cs-CZ" sz="2400" dirty="0"/>
              <a:t>Bez přístroje - pro lidské oko neviditelné</a:t>
            </a:r>
          </a:p>
          <a:p>
            <a:pPr rtl="0">
              <a:buFontTx/>
              <a:buChar char="-"/>
            </a:pPr>
            <a:r>
              <a:rPr lang="cs-CZ" sz="2400" dirty="0"/>
              <a:t>Vysíláno všemi tělesy </a:t>
            </a:r>
          </a:p>
          <a:p>
            <a:pPr rtl="0">
              <a:buFontTx/>
              <a:buChar char="-"/>
            </a:pPr>
            <a:r>
              <a:rPr lang="cs-CZ" sz="2400" dirty="0"/>
              <a:t>Objevitel: </a:t>
            </a:r>
            <a:r>
              <a:rPr lang="cs-CZ" sz="2400" b="1" dirty="0"/>
              <a:t>Sir William </a:t>
            </a:r>
            <a:r>
              <a:rPr lang="cs-CZ" sz="2400" b="1" dirty="0" err="1"/>
              <a:t>Herschel</a:t>
            </a:r>
            <a:endParaRPr lang="cs-CZ" sz="2400" b="1" dirty="0"/>
          </a:p>
        </p:txBody>
      </p:sp>
      <p:sp>
        <p:nvSpPr>
          <p:cNvPr id="66" name="Volný tvar 5" descr="Dutý zvýrazňující blok">
            <a:extLst>
              <a:ext uri="{FF2B5EF4-FFF2-40B4-BE49-F238E27FC236}">
                <a16:creationId xmlns:a16="http://schemas.microsoft.com/office/drawing/2014/main" xmlns="" id="{3EEE5409-3F6C-485D-B4C2-5247917F1018}"/>
              </a:ext>
              <a:ext uri="{C183D7F6-B498-43B3-948B-1728B52AA6E4}">
                <adec:decorative xmlns:adec="http://schemas.microsoft.com/office/drawing/2017/decorative" xmlns="" val="1"/>
              </a:ext>
            </a:extLst>
          </p:cNvPr>
          <p:cNvSpPr>
            <a:spLocks noChangeAspect="1"/>
          </p:cNvSpPr>
          <p:nvPr/>
        </p:nvSpPr>
        <p:spPr bwMode="auto">
          <a:xfrm>
            <a:off x="8489495" y="625955"/>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bg1"/>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a:p>
        </p:txBody>
      </p:sp>
      <p:sp>
        <p:nvSpPr>
          <p:cNvPr id="67" name="Volný tvar 5" descr="Vyplněný zvýrazňující blok">
            <a:extLst>
              <a:ext uri="{FF2B5EF4-FFF2-40B4-BE49-F238E27FC236}">
                <a16:creationId xmlns:a16="http://schemas.microsoft.com/office/drawing/2014/main" xmlns="" id="{0D74D4D5-6A4C-4248-8A92-B8CA1C918EB6}"/>
              </a:ext>
              <a:ext uri="{C183D7F6-B498-43B3-948B-1728B52AA6E4}">
                <adec:decorative xmlns:adec="http://schemas.microsoft.com/office/drawing/2017/decorative" xmlns="" val="1"/>
              </a:ext>
            </a:extLst>
          </p:cNvPr>
          <p:cNvSpPr>
            <a:spLocks noChangeAspect="1"/>
          </p:cNvSpPr>
          <p:nvPr/>
        </p:nvSpPr>
        <p:spPr bwMode="auto">
          <a:xfrm>
            <a:off x="9776208" y="1459770"/>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rgbClr val="C00000"/>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dirty="0">
              <a:solidFill>
                <a:srgbClr val="FF0000"/>
              </a:solidFill>
            </a:endParaRPr>
          </a:p>
        </p:txBody>
      </p:sp>
      <p:sp>
        <p:nvSpPr>
          <p:cNvPr id="6" name="Zástupný symbol pro číslo snímku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rtlCol="0"/>
          <a:lstStyle/>
          <a:p>
            <a:pPr rtl="0"/>
            <a:fld id="{19B51A1E-902D-48AF-9020-955120F399B6}" type="slidenum">
              <a:rPr lang="cs-CZ" smtClean="0"/>
              <a:pPr rtl="0"/>
              <a:t>3</a:t>
            </a:fld>
            <a:endParaRPr lang="cs-CZ"/>
          </a:p>
        </p:txBody>
      </p:sp>
      <p:pic>
        <p:nvPicPr>
          <p:cNvPr id="1032" name="Picture 8" descr="Obr. č. 1&#10;">
            <a:extLst>
              <a:ext uri="{FF2B5EF4-FFF2-40B4-BE49-F238E27FC236}">
                <a16:creationId xmlns:a16="http://schemas.microsoft.com/office/drawing/2014/main" xmlns="" id="{F295E0C0-9402-4A4A-9EFD-27080EAE5BEE}"/>
              </a:ext>
              <a:ext uri="{C183D7F6-B498-43B3-948B-1728B52AA6E4}">
                <adec:decorative xmlns:adec="http://schemas.microsoft.com/office/drawing/2017/decorative" xmlns=""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3638"/>
          <a:stretch/>
        </p:blipFill>
        <p:spPr bwMode="auto">
          <a:xfrm>
            <a:off x="1488945" y="2934943"/>
            <a:ext cx="8839200" cy="3158769"/>
          </a:xfrm>
          <a:prstGeom prst="rect">
            <a:avLst/>
          </a:prstGeom>
          <a:noFill/>
          <a:extLst>
            <a:ext uri="{909E8E84-426E-40DD-AFC4-6F175D3DCCD1}">
              <a14:hiddenFill xmlns:a14="http://schemas.microsoft.com/office/drawing/2010/main">
                <a:solidFill>
                  <a:srgbClr val="FFFFFF"/>
                </a:solidFill>
              </a14:hiddenFill>
            </a:ext>
          </a:extLst>
        </p:spPr>
      </p:pic>
      <p:sp>
        <p:nvSpPr>
          <p:cNvPr id="18" name="TextovéPole 17">
            <a:extLst>
              <a:ext uri="{FF2B5EF4-FFF2-40B4-BE49-F238E27FC236}">
                <a16:creationId xmlns:a16="http://schemas.microsoft.com/office/drawing/2014/main" xmlns="" id="{A3C20F35-C54B-4B57-BD93-36A3EFB1CD1C}"/>
              </a:ext>
            </a:extLst>
          </p:cNvPr>
          <p:cNvSpPr txBox="1"/>
          <p:nvPr/>
        </p:nvSpPr>
        <p:spPr>
          <a:xfrm>
            <a:off x="1488945" y="5676961"/>
            <a:ext cx="1056135" cy="369332"/>
          </a:xfrm>
          <a:prstGeom prst="rect">
            <a:avLst/>
          </a:prstGeom>
          <a:noFill/>
        </p:spPr>
        <p:txBody>
          <a:bodyPr wrap="square" rtlCol="0">
            <a:spAutoFit/>
          </a:bodyPr>
          <a:lstStyle/>
          <a:p>
            <a:r>
              <a:rPr lang="cs-CZ" dirty="0"/>
              <a:t>Obr. č. 1</a:t>
            </a:r>
          </a:p>
        </p:txBody>
      </p:sp>
    </p:spTree>
    <p:extLst>
      <p:ext uri="{BB962C8B-B14F-4D97-AF65-F5344CB8AC3E}">
        <p14:creationId xmlns:p14="http://schemas.microsoft.com/office/powerpoint/2010/main" val="3640701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A5083B-CC27-4F1C-AD03-E3DBEC1C9E78}"/>
              </a:ext>
            </a:extLst>
          </p:cNvPr>
          <p:cNvSpPr>
            <a:spLocks noGrp="1"/>
          </p:cNvSpPr>
          <p:nvPr>
            <p:ph type="title"/>
          </p:nvPr>
        </p:nvSpPr>
        <p:spPr>
          <a:xfrm>
            <a:off x="536172" y="206285"/>
            <a:ext cx="5472000" cy="883326"/>
          </a:xfrm>
        </p:spPr>
        <p:txBody>
          <a:bodyPr rtlCol="0"/>
          <a:lstStyle/>
          <a:p>
            <a:pPr rtl="0"/>
            <a:r>
              <a:rPr lang="de-DE" dirty="0"/>
              <a:t>S</a:t>
            </a:r>
            <a:r>
              <a:rPr lang="cs-CZ" dirty="0"/>
              <a:t>IR</a:t>
            </a:r>
            <a:r>
              <a:rPr lang="de-DE" dirty="0"/>
              <a:t> W</a:t>
            </a:r>
            <a:r>
              <a:rPr lang="cs-CZ" dirty="0"/>
              <a:t>ILLIAM </a:t>
            </a:r>
            <a:r>
              <a:rPr lang="de-DE" dirty="0"/>
              <a:t> H</a:t>
            </a:r>
            <a:r>
              <a:rPr lang="cs-CZ" dirty="0"/>
              <a:t>ERSCHEL</a:t>
            </a:r>
          </a:p>
        </p:txBody>
      </p:sp>
      <p:sp>
        <p:nvSpPr>
          <p:cNvPr id="3" name="Zástupný symbol pro text 2">
            <a:extLst>
              <a:ext uri="{FF2B5EF4-FFF2-40B4-BE49-F238E27FC236}">
                <a16:creationId xmlns:a16="http://schemas.microsoft.com/office/drawing/2014/main" xmlns="" id="{97C06D93-65F2-4552-88CF-83318CBE2CFC}"/>
              </a:ext>
            </a:extLst>
          </p:cNvPr>
          <p:cNvSpPr>
            <a:spLocks noGrp="1"/>
          </p:cNvSpPr>
          <p:nvPr>
            <p:ph type="body" sz="quarter" idx="32"/>
          </p:nvPr>
        </p:nvSpPr>
        <p:spPr/>
        <p:txBody>
          <a:bodyPr rtlCol="0"/>
          <a:lstStyle/>
          <a:p>
            <a:pPr rtl="0"/>
            <a:r>
              <a:rPr lang="de-DE" dirty="0"/>
              <a:t>(1738 – 1822)</a:t>
            </a:r>
            <a:endParaRPr lang="cs-CZ" dirty="0"/>
          </a:p>
        </p:txBody>
      </p:sp>
      <p:sp>
        <p:nvSpPr>
          <p:cNvPr id="29" name="Zástupný symbol pro obsah 28">
            <a:extLst>
              <a:ext uri="{FF2B5EF4-FFF2-40B4-BE49-F238E27FC236}">
                <a16:creationId xmlns:a16="http://schemas.microsoft.com/office/drawing/2014/main" xmlns="" id="{07FF37F8-D747-444C-8664-2DF836965C77}"/>
              </a:ext>
            </a:extLst>
          </p:cNvPr>
          <p:cNvSpPr>
            <a:spLocks noGrp="1"/>
          </p:cNvSpPr>
          <p:nvPr>
            <p:ph sz="half" idx="1"/>
          </p:nvPr>
        </p:nvSpPr>
        <p:spPr>
          <a:xfrm>
            <a:off x="267206" y="1822309"/>
            <a:ext cx="10963501" cy="5305322"/>
          </a:xfrm>
        </p:spPr>
        <p:txBody>
          <a:bodyPr rtlCol="0"/>
          <a:lstStyle/>
          <a:p>
            <a:pPr rtl="0">
              <a:buFontTx/>
              <a:buChar char="-"/>
            </a:pPr>
            <a:r>
              <a:rPr lang="cs-CZ" sz="2400" dirty="0"/>
              <a:t>astronom, strůjce zrcadlových dalekohledů</a:t>
            </a:r>
          </a:p>
          <a:p>
            <a:pPr rtl="0">
              <a:buFontTx/>
              <a:buChar char="-"/>
            </a:pPr>
            <a:endParaRPr lang="cs-CZ" sz="2400" dirty="0"/>
          </a:p>
          <a:p>
            <a:pPr rtl="0">
              <a:buFontTx/>
              <a:buChar char="-"/>
            </a:pPr>
            <a:r>
              <a:rPr lang="cs-CZ" sz="2400" dirty="0"/>
              <a:t>pomocí hranolu a dopadajícího slunečního světla zjištění teplotních rozdílů</a:t>
            </a:r>
          </a:p>
          <a:p>
            <a:pPr marL="0" indent="0" rtl="0">
              <a:buNone/>
            </a:pPr>
            <a:endParaRPr lang="cs-CZ" sz="2400" dirty="0"/>
          </a:p>
          <a:p>
            <a:pPr rtl="0">
              <a:buFontTx/>
              <a:buChar char="-"/>
            </a:pPr>
            <a:r>
              <a:rPr lang="cs-CZ" sz="2400" dirty="0"/>
              <a:t>oblast s dopadajícím modrým světlem × oblast s dopadajícím červeným světlem</a:t>
            </a:r>
          </a:p>
          <a:p>
            <a:pPr marL="0" indent="0" rtl="0">
              <a:buNone/>
            </a:pPr>
            <a:endParaRPr lang="cs-CZ" sz="2400" dirty="0"/>
          </a:p>
          <a:p>
            <a:pPr rtl="0">
              <a:buFontTx/>
              <a:buChar char="-"/>
            </a:pPr>
            <a:r>
              <a:rPr lang="cs-CZ" sz="2400" dirty="0"/>
              <a:t>nejvyšší teplota v oblasti mimo viditelné záření</a:t>
            </a:r>
          </a:p>
          <a:p>
            <a:pPr rtl="0">
              <a:buFont typeface="Calibri Light" panose="020F0302020204030204" pitchFamily="34" charset="0"/>
              <a:buChar char="-"/>
            </a:pPr>
            <a:endParaRPr lang="cs-CZ" sz="2400" dirty="0"/>
          </a:p>
          <a:p>
            <a:pPr marL="0" indent="0" rtl="0">
              <a:buNone/>
            </a:pPr>
            <a:r>
              <a:rPr lang="cs-CZ" sz="2400" dirty="0"/>
              <a:t>-  INFRAČERVENÉ ZÁŘENÍ = záření pod červenou oblastí</a:t>
            </a:r>
          </a:p>
          <a:p>
            <a:pPr marL="0" indent="0" rtl="0">
              <a:buNone/>
            </a:pPr>
            <a:endParaRPr lang="cs-CZ" sz="2400" dirty="0"/>
          </a:p>
          <a:p>
            <a:pPr marL="0" indent="0" rtl="0">
              <a:buNone/>
            </a:pPr>
            <a:r>
              <a:rPr lang="cs-CZ" sz="2400" dirty="0"/>
              <a:t>- později prokázán zákon o odrazu vlnění a lomu vlnění</a:t>
            </a:r>
          </a:p>
        </p:txBody>
      </p:sp>
      <p:sp>
        <p:nvSpPr>
          <p:cNvPr id="6" name="Zástupný symbol pro číslo snímku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rtlCol="0"/>
          <a:lstStyle/>
          <a:p>
            <a:pPr rtl="0"/>
            <a:fld id="{19B51A1E-902D-48AF-9020-955120F399B6}" type="slidenum">
              <a:rPr lang="cs-CZ" smtClean="0"/>
              <a:pPr rtl="0"/>
              <a:t>4</a:t>
            </a:fld>
            <a:endParaRPr lang="cs-CZ" dirty="0"/>
          </a:p>
        </p:txBody>
      </p:sp>
      <p:pic>
        <p:nvPicPr>
          <p:cNvPr id="21" name="Zástupný symbol obrázku 20" descr="Obsah obrázku osoba, tmavé&#10;&#10;Popis byl vytvořen automaticky">
            <a:extLst>
              <a:ext uri="{FF2B5EF4-FFF2-40B4-BE49-F238E27FC236}">
                <a16:creationId xmlns:a16="http://schemas.microsoft.com/office/drawing/2014/main" xmlns="" id="{5313B038-3A4E-41EE-99EB-711CD1E11DF6}"/>
              </a:ext>
            </a:extLst>
          </p:cNvPr>
          <p:cNvPicPr>
            <a:picLocks noGrp="1" noChangeAspect="1"/>
          </p:cNvPicPr>
          <p:nvPr>
            <p:ph type="pic" sz="quarter" idx="14"/>
          </p:nvPr>
        </p:nvPicPr>
        <p:blipFill rotWithShape="1">
          <a:blip r:embed="rId3"/>
          <a:srcRect l="2030" t="3255" r="4029" b="28488"/>
          <a:stretch/>
        </p:blipFill>
        <p:spPr>
          <a:xfrm>
            <a:off x="7171320" y="149719"/>
            <a:ext cx="2703200" cy="2388492"/>
          </a:xfrm>
        </p:spPr>
      </p:pic>
      <p:pic>
        <p:nvPicPr>
          <p:cNvPr id="14" name="Obrázek 13">
            <a:extLst>
              <a:ext uri="{FF2B5EF4-FFF2-40B4-BE49-F238E27FC236}">
                <a16:creationId xmlns:a16="http://schemas.microsoft.com/office/drawing/2014/main" xmlns="" id="{249B12F5-83E7-46B8-8093-D32EFC7924A9}"/>
              </a:ext>
            </a:extLst>
          </p:cNvPr>
          <p:cNvPicPr>
            <a:picLocks noChangeAspect="1"/>
          </p:cNvPicPr>
          <p:nvPr/>
        </p:nvPicPr>
        <p:blipFill>
          <a:blip r:embed="rId4"/>
          <a:stretch>
            <a:fillRect/>
          </a:stretch>
        </p:blipFill>
        <p:spPr>
          <a:xfrm>
            <a:off x="7386128" y="4263223"/>
            <a:ext cx="4093053" cy="2125239"/>
          </a:xfrm>
          <a:prstGeom prst="rect">
            <a:avLst/>
          </a:prstGeom>
        </p:spPr>
      </p:pic>
      <p:sp>
        <p:nvSpPr>
          <p:cNvPr id="16" name="TextovéPole 15">
            <a:extLst>
              <a:ext uri="{FF2B5EF4-FFF2-40B4-BE49-F238E27FC236}">
                <a16:creationId xmlns:a16="http://schemas.microsoft.com/office/drawing/2014/main" xmlns="" id="{4D805467-15A8-4664-890D-76E32073C60E}"/>
              </a:ext>
            </a:extLst>
          </p:cNvPr>
          <p:cNvSpPr txBox="1"/>
          <p:nvPr/>
        </p:nvSpPr>
        <p:spPr>
          <a:xfrm>
            <a:off x="8357011" y="2225445"/>
            <a:ext cx="1151467" cy="369332"/>
          </a:xfrm>
          <a:prstGeom prst="rect">
            <a:avLst/>
          </a:prstGeom>
          <a:noFill/>
        </p:spPr>
        <p:txBody>
          <a:bodyPr wrap="square" rtlCol="0">
            <a:spAutoFit/>
          </a:bodyPr>
          <a:lstStyle/>
          <a:p>
            <a:r>
              <a:rPr lang="cs-CZ" dirty="0">
                <a:solidFill>
                  <a:schemeClr val="bg1"/>
                </a:solidFill>
              </a:rPr>
              <a:t>Obr. č. 2</a:t>
            </a:r>
          </a:p>
        </p:txBody>
      </p:sp>
      <p:sp>
        <p:nvSpPr>
          <p:cNvPr id="17" name="TextovéPole 16">
            <a:extLst>
              <a:ext uri="{FF2B5EF4-FFF2-40B4-BE49-F238E27FC236}">
                <a16:creationId xmlns:a16="http://schemas.microsoft.com/office/drawing/2014/main" xmlns="" id="{BC3381AC-3EC6-4E11-9963-4BBADD35B1CB}"/>
              </a:ext>
            </a:extLst>
          </p:cNvPr>
          <p:cNvSpPr txBox="1"/>
          <p:nvPr/>
        </p:nvSpPr>
        <p:spPr>
          <a:xfrm>
            <a:off x="7386128" y="6092577"/>
            <a:ext cx="1207911" cy="369332"/>
          </a:xfrm>
          <a:prstGeom prst="rect">
            <a:avLst/>
          </a:prstGeom>
          <a:noFill/>
        </p:spPr>
        <p:txBody>
          <a:bodyPr wrap="square" rtlCol="0">
            <a:spAutoFit/>
          </a:bodyPr>
          <a:lstStyle/>
          <a:p>
            <a:r>
              <a:rPr lang="cs-CZ" dirty="0"/>
              <a:t>Obr. č. 3</a:t>
            </a:r>
          </a:p>
        </p:txBody>
      </p:sp>
    </p:spTree>
    <p:extLst>
      <p:ext uri="{BB962C8B-B14F-4D97-AF65-F5344CB8AC3E}">
        <p14:creationId xmlns:p14="http://schemas.microsoft.com/office/powerpoint/2010/main" val="289385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110835"/>
            <a:ext cx="6273600" cy="905528"/>
          </a:xfrm>
        </p:spPr>
        <p:txBody>
          <a:bodyPr rtlCol="0"/>
          <a:lstStyle/>
          <a:p>
            <a:pPr rtl="0"/>
            <a:r>
              <a:rPr lang="cs-CZ" sz="3600" noProof="1"/>
              <a:t>INFRAČERVENÁ TERMOGRAFIE</a:t>
            </a:r>
          </a:p>
        </p:txBody>
      </p:sp>
      <p:sp>
        <p:nvSpPr>
          <p:cNvPr id="3" name="Zástupný symbol pro text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431801" y="1163971"/>
            <a:ext cx="5472000" cy="339709"/>
          </a:xfrm>
        </p:spPr>
        <p:txBody>
          <a:bodyPr rtlCol="0"/>
          <a:lstStyle/>
          <a:p>
            <a:pPr rtl="0"/>
            <a:r>
              <a:rPr lang="cs-CZ" sz="1600" noProof="1"/>
              <a:t>DÁLE JEN ,,IRT“</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355600" y="1822231"/>
            <a:ext cx="5548400" cy="4883369"/>
          </a:xfrm>
        </p:spPr>
        <p:txBody>
          <a:bodyPr rtlCol="0"/>
          <a:lstStyle/>
          <a:p>
            <a:pPr rtl="0">
              <a:buFontTx/>
              <a:buChar char="-"/>
            </a:pPr>
            <a:r>
              <a:rPr lang="cs-CZ" sz="2400" noProof="1"/>
              <a:t>neinvazní a bezpečná metoda</a:t>
            </a:r>
          </a:p>
          <a:p>
            <a:pPr marL="0" indent="0" rtl="0">
              <a:buNone/>
            </a:pPr>
            <a:endParaRPr lang="cs-CZ" sz="2400" noProof="1"/>
          </a:p>
          <a:p>
            <a:pPr rtl="0">
              <a:buFontTx/>
              <a:buChar char="-"/>
            </a:pPr>
            <a:r>
              <a:rPr lang="cs-CZ" sz="2400" noProof="1"/>
              <a:t>četné uplatnění v několika oborech </a:t>
            </a:r>
          </a:p>
          <a:p>
            <a:pPr lvl="1">
              <a:buFontTx/>
              <a:buChar char="-"/>
            </a:pPr>
            <a:endParaRPr lang="cs-CZ" sz="2400" noProof="1"/>
          </a:p>
          <a:p>
            <a:pPr lvl="2">
              <a:buFontTx/>
              <a:buChar char="-"/>
            </a:pPr>
            <a:r>
              <a:rPr lang="cs-CZ" sz="2400" noProof="1"/>
              <a:t>průmysl</a:t>
            </a:r>
            <a:r>
              <a:rPr lang="cs-CZ" sz="2400" b="1" noProof="1"/>
              <a:t> </a:t>
            </a:r>
            <a:r>
              <a:rPr lang="cs-CZ" sz="2400" noProof="1"/>
              <a:t>- stavebnictví, strojírenství,</a:t>
            </a:r>
          </a:p>
          <a:p>
            <a:pPr lvl="2">
              <a:buFontTx/>
              <a:buChar char="-"/>
            </a:pPr>
            <a:endParaRPr lang="cs-CZ" sz="2400" noProof="1"/>
          </a:p>
          <a:p>
            <a:pPr lvl="2">
              <a:buFontTx/>
              <a:buChar char="-"/>
            </a:pPr>
            <a:r>
              <a:rPr lang="cs-CZ" sz="2400" noProof="1"/>
              <a:t>vojenské, policejní či záchranné účely</a:t>
            </a:r>
          </a:p>
          <a:p>
            <a:pPr lvl="2">
              <a:buFontTx/>
              <a:buChar char="-"/>
            </a:pPr>
            <a:endParaRPr lang="cs-CZ" sz="2400" noProof="1"/>
          </a:p>
          <a:p>
            <a:pPr lvl="2">
              <a:buFontTx/>
              <a:buChar char="-"/>
            </a:pPr>
            <a:r>
              <a:rPr lang="cs-CZ" sz="2400" noProof="1"/>
              <a:t>humánní a  veterinární medicína</a:t>
            </a:r>
          </a:p>
          <a:p>
            <a:pPr lvl="2">
              <a:buFontTx/>
              <a:buChar char="-"/>
            </a:pPr>
            <a:endParaRPr lang="cs-CZ" sz="2400" noProof="1"/>
          </a:p>
          <a:p>
            <a:pPr lvl="2">
              <a:buFontTx/>
              <a:buChar char="-"/>
            </a:pPr>
            <a:r>
              <a:rPr lang="cs-CZ" sz="2400" noProof="1"/>
              <a:t>z</a:t>
            </a:r>
            <a:r>
              <a:rPr lang="cs-CZ" sz="2400" noProof="1" smtClean="0"/>
              <a:t>emědělství</a:t>
            </a:r>
          </a:p>
          <a:p>
            <a:pPr lvl="2">
              <a:buFontTx/>
              <a:buChar char="-"/>
            </a:pPr>
            <a:r>
              <a:rPr lang="cs-CZ" sz="2400" noProof="1"/>
              <a:t>c</a:t>
            </a:r>
            <a:r>
              <a:rPr lang="cs-CZ" sz="2400" noProof="1" smtClean="0"/>
              <a:t>ovid monitoring</a:t>
            </a:r>
            <a:endParaRPr lang="cs-CZ" sz="2400" noProof="1"/>
          </a:p>
        </p:txBody>
      </p:sp>
      <p:sp>
        <p:nvSpPr>
          <p:cNvPr id="15" name="Volný tvar 5" descr="Duté zvýraznění obrázku">
            <a:extLst>
              <a:ext uri="{FF2B5EF4-FFF2-40B4-BE49-F238E27FC236}">
                <a16:creationId xmlns:a16="http://schemas.microsoft.com/office/drawing/2014/main" xmlns="" id="{764DA446-807B-4C83-BB5A-59E3FABC93F3}"/>
              </a:ext>
              <a:ext uri="{C183D7F6-B498-43B3-948B-1728B52AA6E4}">
                <adec:decorative xmlns:adec="http://schemas.microsoft.com/office/drawing/2017/decorative" xmlns="" val="1"/>
              </a:ext>
            </a:extLst>
          </p:cNvPr>
          <p:cNvSpPr>
            <a:spLocks noChangeAspect="1"/>
          </p:cNvSpPr>
          <p:nvPr/>
        </p:nvSpPr>
        <p:spPr bwMode="auto">
          <a:xfrm>
            <a:off x="6490727" y="1236374"/>
            <a:ext cx="1838651" cy="1613506"/>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noFill/>
          <a:ln w="63500" cap="flat">
            <a:solidFill>
              <a:schemeClr val="tx1">
                <a:lumMod val="65000"/>
                <a:lumOff val="35000"/>
              </a:schemeClr>
            </a:solid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noProof="1"/>
          </a:p>
        </p:txBody>
      </p:sp>
      <p:sp>
        <p:nvSpPr>
          <p:cNvPr id="16" name="Volný tvar 5" descr="Vyplněné zvýraznění obrázku">
            <a:extLst>
              <a:ext uri="{FF2B5EF4-FFF2-40B4-BE49-F238E27FC236}">
                <a16:creationId xmlns:a16="http://schemas.microsoft.com/office/drawing/2014/main" xmlns="" id="{F28CDBF8-0191-43F9-98FE-B98B08813979}"/>
              </a:ext>
              <a:ext uri="{C183D7F6-B498-43B3-948B-1728B52AA6E4}">
                <adec:decorative xmlns:adec="http://schemas.microsoft.com/office/drawing/2017/decorative" xmlns="" val="1"/>
              </a:ext>
            </a:extLst>
          </p:cNvPr>
          <p:cNvSpPr>
            <a:spLocks noChangeAspect="1"/>
          </p:cNvSpPr>
          <p:nvPr/>
        </p:nvSpPr>
        <p:spPr bwMode="auto">
          <a:xfrm>
            <a:off x="7459030" y="2460298"/>
            <a:ext cx="1103873" cy="968702"/>
          </a:xfrm>
          <a:custGeom>
            <a:avLst/>
            <a:gdLst>
              <a:gd name="T0" fmla="*/ 781 w 1099"/>
              <a:gd name="T1" fmla="*/ 0 h 968"/>
              <a:gd name="T2" fmla="*/ 318 w 1099"/>
              <a:gd name="T3" fmla="*/ 0 h 968"/>
              <a:gd name="T4" fmla="*/ 246 w 1099"/>
              <a:gd name="T5" fmla="*/ 42 h 968"/>
              <a:gd name="T6" fmla="*/ 15 w 1099"/>
              <a:gd name="T7" fmla="*/ 443 h 968"/>
              <a:gd name="T8" fmla="*/ 15 w 1099"/>
              <a:gd name="T9" fmla="*/ 525 h 968"/>
              <a:gd name="T10" fmla="*/ 246 w 1099"/>
              <a:gd name="T11" fmla="*/ 926 h 968"/>
              <a:gd name="T12" fmla="*/ 318 w 1099"/>
              <a:gd name="T13" fmla="*/ 968 h 968"/>
              <a:gd name="T14" fmla="*/ 781 w 1099"/>
              <a:gd name="T15" fmla="*/ 968 h 968"/>
              <a:gd name="T16" fmla="*/ 852 w 1099"/>
              <a:gd name="T17" fmla="*/ 926 h 968"/>
              <a:gd name="T18" fmla="*/ 1084 w 1099"/>
              <a:gd name="T19" fmla="*/ 525 h 968"/>
              <a:gd name="T20" fmla="*/ 1084 w 1099"/>
              <a:gd name="T21" fmla="*/ 443 h 968"/>
              <a:gd name="T22" fmla="*/ 852 w 1099"/>
              <a:gd name="T23" fmla="*/ 42 h 968"/>
              <a:gd name="T24" fmla="*/ 781 w 1099"/>
              <a:gd name="T25" fmla="*/ 0 h 9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99" h="968">
                <a:moveTo>
                  <a:pt x="781" y="0"/>
                </a:moveTo>
                <a:cubicBezTo>
                  <a:pt x="318" y="0"/>
                  <a:pt x="318" y="0"/>
                  <a:pt x="318" y="0"/>
                </a:cubicBezTo>
                <a:cubicBezTo>
                  <a:pt x="288" y="0"/>
                  <a:pt x="261" y="16"/>
                  <a:pt x="246" y="42"/>
                </a:cubicBezTo>
                <a:cubicBezTo>
                  <a:pt x="15" y="443"/>
                  <a:pt x="15" y="443"/>
                  <a:pt x="15" y="443"/>
                </a:cubicBezTo>
                <a:cubicBezTo>
                  <a:pt x="0" y="468"/>
                  <a:pt x="0" y="500"/>
                  <a:pt x="15" y="525"/>
                </a:cubicBezTo>
                <a:cubicBezTo>
                  <a:pt x="246" y="926"/>
                  <a:pt x="246" y="926"/>
                  <a:pt x="246" y="926"/>
                </a:cubicBezTo>
                <a:cubicBezTo>
                  <a:pt x="261" y="952"/>
                  <a:pt x="288" y="968"/>
                  <a:pt x="318" y="968"/>
                </a:cubicBezTo>
                <a:cubicBezTo>
                  <a:pt x="781" y="968"/>
                  <a:pt x="781" y="968"/>
                  <a:pt x="781" y="968"/>
                </a:cubicBezTo>
                <a:cubicBezTo>
                  <a:pt x="810" y="968"/>
                  <a:pt x="838" y="952"/>
                  <a:pt x="852" y="926"/>
                </a:cubicBezTo>
                <a:cubicBezTo>
                  <a:pt x="1084" y="525"/>
                  <a:pt x="1084" y="525"/>
                  <a:pt x="1084" y="525"/>
                </a:cubicBezTo>
                <a:cubicBezTo>
                  <a:pt x="1099" y="500"/>
                  <a:pt x="1099" y="468"/>
                  <a:pt x="1084" y="443"/>
                </a:cubicBezTo>
                <a:cubicBezTo>
                  <a:pt x="852" y="42"/>
                  <a:pt x="852" y="42"/>
                  <a:pt x="852" y="42"/>
                </a:cubicBezTo>
                <a:cubicBezTo>
                  <a:pt x="838" y="16"/>
                  <a:pt x="810" y="0"/>
                  <a:pt x="781" y="0"/>
                </a:cubicBezTo>
                <a:close/>
              </a:path>
            </a:pathLst>
          </a:custGeom>
          <a:solidFill>
            <a:schemeClr val="bg1">
              <a:lumMod val="95000"/>
            </a:schemeClr>
          </a:solidFill>
          <a:ln w="63500" cap="flat">
            <a:noFill/>
            <a:prstDash val="solid"/>
            <a:miter lim="800000"/>
            <a:headEnd/>
            <a:tailEnd/>
          </a:ln>
        </p:spPr>
        <p:txBody>
          <a:bodyPr vert="horz" wrap="square" lIns="91440" tIns="45720" rIns="91440" bIns="45720" numCol="1" rtlCol="0" anchor="t" anchorCtr="0" compatLnSpc="1">
            <a:prstTxWarp prst="textNoShape">
              <a:avLst/>
            </a:prstTxWarp>
          </a:bodyPr>
          <a:lstStyle/>
          <a:p>
            <a:pPr rtl="0"/>
            <a:endParaRPr lang="cs-CZ"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5</a:t>
            </a:fld>
            <a:endParaRPr lang="cs-CZ" noProof="1"/>
          </a:p>
        </p:txBody>
      </p:sp>
      <p:pic>
        <p:nvPicPr>
          <p:cNvPr id="50" name="Zástupný symbol obrázku 49">
            <a:extLst>
              <a:ext uri="{FF2B5EF4-FFF2-40B4-BE49-F238E27FC236}">
                <a16:creationId xmlns:a16="http://schemas.microsoft.com/office/drawing/2014/main" xmlns="" id="{D03355C5-D16A-4430-8803-1247A846AE39}"/>
              </a:ext>
            </a:extLst>
          </p:cNvPr>
          <p:cNvPicPr>
            <a:picLocks noGrp="1" noChangeAspect="1"/>
          </p:cNvPicPr>
          <p:nvPr>
            <p:ph type="pic" sz="quarter" idx="14"/>
          </p:nvPr>
        </p:nvPicPr>
        <p:blipFill rotWithShape="1">
          <a:blip r:embed="rId3"/>
          <a:srcRect l="11966" t="-441" r="3795" b="2854"/>
          <a:stretch/>
        </p:blipFill>
        <p:spPr>
          <a:xfrm>
            <a:off x="6705600" y="2194181"/>
            <a:ext cx="4131734" cy="3589868"/>
          </a:xfrm>
        </p:spPr>
      </p:pic>
    </p:spTree>
    <p:extLst>
      <p:ext uri="{BB962C8B-B14F-4D97-AF65-F5344CB8AC3E}">
        <p14:creationId xmlns:p14="http://schemas.microsoft.com/office/powerpoint/2010/main" val="1329746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110835"/>
            <a:ext cx="6273600" cy="905528"/>
          </a:xfrm>
        </p:spPr>
        <p:txBody>
          <a:bodyPr rtlCol="0"/>
          <a:lstStyle/>
          <a:p>
            <a:pPr rtl="0"/>
            <a:r>
              <a:rPr lang="cs-CZ" sz="3600" noProof="1"/>
              <a:t>TERMOGRAFICKÁ KAMERA</a:t>
            </a:r>
          </a:p>
        </p:txBody>
      </p:sp>
      <p:sp>
        <p:nvSpPr>
          <p:cNvPr id="3" name="Zástupný symbol pro text 2">
            <a:extLst>
              <a:ext uri="{FF2B5EF4-FFF2-40B4-BE49-F238E27FC236}">
                <a16:creationId xmlns:a16="http://schemas.microsoft.com/office/drawing/2014/main" xmlns="" id="{611DC577-0A95-47D0-95D9-5F8DA763D46B}"/>
              </a:ext>
            </a:extLst>
          </p:cNvPr>
          <p:cNvSpPr>
            <a:spLocks noGrp="1"/>
          </p:cNvSpPr>
          <p:nvPr>
            <p:ph type="body" sz="quarter" idx="32"/>
          </p:nvPr>
        </p:nvSpPr>
        <p:spPr>
          <a:xfrm>
            <a:off x="431801" y="1163971"/>
            <a:ext cx="5472000" cy="339709"/>
          </a:xfrm>
        </p:spPr>
        <p:txBody>
          <a:bodyPr rtlCol="0"/>
          <a:lstStyle/>
          <a:p>
            <a:pPr rtl="0"/>
            <a:r>
              <a:rPr lang="cs-CZ" sz="1600" noProof="1"/>
              <a:t>DÁLE JEN ,,TERMOKAMERA“</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355600" y="1822231"/>
            <a:ext cx="5548400" cy="4333769"/>
          </a:xfrm>
        </p:spPr>
        <p:txBody>
          <a:bodyPr rtlCol="0"/>
          <a:lstStyle/>
          <a:p>
            <a:pPr rtl="0">
              <a:buFontTx/>
              <a:buChar char="-"/>
            </a:pPr>
            <a:r>
              <a:rPr lang="cs-CZ" sz="2400" noProof="1"/>
              <a:t>speciální přístroj</a:t>
            </a:r>
          </a:p>
          <a:p>
            <a:pPr marL="0" indent="0" rtl="0">
              <a:buNone/>
            </a:pPr>
            <a:endParaRPr lang="cs-CZ" sz="2400" noProof="1"/>
          </a:p>
          <a:p>
            <a:pPr rtl="0">
              <a:buFontTx/>
              <a:buChar char="-"/>
            </a:pPr>
            <a:r>
              <a:rPr lang="cs-CZ" sz="2400" noProof="1"/>
              <a:t> zobrazování (zviditelnění) infračerveného záření </a:t>
            </a:r>
          </a:p>
          <a:p>
            <a:pPr rtl="0">
              <a:buFontTx/>
              <a:buChar char="-"/>
            </a:pPr>
            <a:endParaRPr lang="cs-CZ" sz="2400" noProof="1"/>
          </a:p>
          <a:p>
            <a:pPr rtl="0">
              <a:buFontTx/>
              <a:buChar char="-"/>
            </a:pPr>
            <a:r>
              <a:rPr lang="cs-CZ" sz="2400" noProof="1"/>
              <a:t>měření intenzity toku infračerveného záření a okolí</a:t>
            </a:r>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6</a:t>
            </a:fld>
            <a:endParaRPr lang="cs-CZ" noProof="1"/>
          </a:p>
        </p:txBody>
      </p:sp>
      <p:pic>
        <p:nvPicPr>
          <p:cNvPr id="22" name="Zástupný symbol obrázku 21">
            <a:extLst>
              <a:ext uri="{FF2B5EF4-FFF2-40B4-BE49-F238E27FC236}">
                <a16:creationId xmlns:a16="http://schemas.microsoft.com/office/drawing/2014/main" xmlns="" id="{64639A99-1B1E-4666-AD04-372284ECF67B}"/>
              </a:ext>
            </a:extLst>
          </p:cNvPr>
          <p:cNvPicPr>
            <a:picLocks noGrp="1" noChangeAspect="1"/>
          </p:cNvPicPr>
          <p:nvPr>
            <p:ph type="pic" sz="quarter" idx="14"/>
          </p:nvPr>
        </p:nvPicPr>
        <p:blipFill rotWithShape="1">
          <a:blip r:embed="rId3"/>
          <a:srcRect l="14649" r="9901"/>
          <a:stretch/>
        </p:blipFill>
        <p:spPr>
          <a:xfrm>
            <a:off x="6096000" y="1943474"/>
            <a:ext cx="4904790" cy="4333769"/>
          </a:xfrm>
        </p:spPr>
      </p:pic>
      <p:sp>
        <p:nvSpPr>
          <p:cNvPr id="23" name="TextovéPole 22">
            <a:extLst>
              <a:ext uri="{FF2B5EF4-FFF2-40B4-BE49-F238E27FC236}">
                <a16:creationId xmlns:a16="http://schemas.microsoft.com/office/drawing/2014/main" xmlns="" id="{FB65A4D3-6BC2-4AD9-8E48-94CC8F666D31}"/>
              </a:ext>
            </a:extLst>
          </p:cNvPr>
          <p:cNvSpPr txBox="1"/>
          <p:nvPr/>
        </p:nvSpPr>
        <p:spPr>
          <a:xfrm>
            <a:off x="7363062" y="5967911"/>
            <a:ext cx="1625600" cy="369332"/>
          </a:xfrm>
          <a:prstGeom prst="rect">
            <a:avLst/>
          </a:prstGeom>
          <a:noFill/>
        </p:spPr>
        <p:txBody>
          <a:bodyPr wrap="square" rtlCol="0">
            <a:spAutoFit/>
          </a:bodyPr>
          <a:lstStyle/>
          <a:p>
            <a:r>
              <a:rPr lang="cs-CZ" dirty="0">
                <a:solidFill>
                  <a:schemeClr val="bg1"/>
                </a:solidFill>
              </a:rPr>
              <a:t>Obr. č. 4</a:t>
            </a:r>
          </a:p>
        </p:txBody>
      </p:sp>
    </p:spTree>
    <p:extLst>
      <p:ext uri="{BB962C8B-B14F-4D97-AF65-F5344CB8AC3E}">
        <p14:creationId xmlns:p14="http://schemas.microsoft.com/office/powerpoint/2010/main" val="765667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AEA5083B-CC27-4F1C-AD03-E3DBEC1C9E78}"/>
              </a:ext>
            </a:extLst>
          </p:cNvPr>
          <p:cNvSpPr>
            <a:spLocks noGrp="1"/>
          </p:cNvSpPr>
          <p:nvPr>
            <p:ph type="title"/>
          </p:nvPr>
        </p:nvSpPr>
        <p:spPr>
          <a:xfrm>
            <a:off x="536172" y="206285"/>
            <a:ext cx="5472000" cy="883326"/>
          </a:xfrm>
        </p:spPr>
        <p:txBody>
          <a:bodyPr rtlCol="0"/>
          <a:lstStyle/>
          <a:p>
            <a:pPr rtl="0"/>
            <a:r>
              <a:rPr lang="cs-CZ" dirty="0"/>
              <a:t>TERMOGRAM</a:t>
            </a:r>
          </a:p>
        </p:txBody>
      </p:sp>
      <p:sp>
        <p:nvSpPr>
          <p:cNvPr id="29" name="Zástupný symbol pro obsah 28">
            <a:extLst>
              <a:ext uri="{FF2B5EF4-FFF2-40B4-BE49-F238E27FC236}">
                <a16:creationId xmlns:a16="http://schemas.microsoft.com/office/drawing/2014/main" xmlns="" id="{07FF37F8-D747-444C-8664-2DF836965C77}"/>
              </a:ext>
            </a:extLst>
          </p:cNvPr>
          <p:cNvSpPr>
            <a:spLocks noGrp="1"/>
          </p:cNvSpPr>
          <p:nvPr>
            <p:ph sz="half" idx="1"/>
          </p:nvPr>
        </p:nvSpPr>
        <p:spPr>
          <a:xfrm>
            <a:off x="267206" y="1822309"/>
            <a:ext cx="10963501" cy="5305322"/>
          </a:xfrm>
        </p:spPr>
        <p:txBody>
          <a:bodyPr rtlCol="0"/>
          <a:lstStyle/>
          <a:p>
            <a:pPr marL="0" indent="0" rtl="0">
              <a:buNone/>
            </a:pPr>
            <a:r>
              <a:rPr lang="cs-CZ" sz="2400" dirty="0"/>
              <a:t>= infračervený snímek</a:t>
            </a:r>
          </a:p>
          <a:p>
            <a:pPr marL="0" indent="0" rtl="0">
              <a:buNone/>
            </a:pPr>
            <a:endParaRPr lang="cs-CZ" sz="2400" dirty="0"/>
          </a:p>
          <a:p>
            <a:pPr>
              <a:buFontTx/>
              <a:buChar char="-"/>
            </a:pPr>
            <a:r>
              <a:rPr lang="cs-CZ" sz="2400" dirty="0"/>
              <a:t>Infračervené záření zobrazováno pomocí barev</a:t>
            </a:r>
          </a:p>
          <a:p>
            <a:pPr marL="0" indent="0">
              <a:buNone/>
            </a:pPr>
            <a:endParaRPr lang="cs-CZ" sz="2400" dirty="0"/>
          </a:p>
          <a:p>
            <a:pPr>
              <a:buFontTx/>
              <a:buChar char="-"/>
            </a:pPr>
            <a:r>
              <a:rPr lang="cs-CZ" sz="2400" dirty="0"/>
              <a:t>Každé teplotě přísluší určitá barva či barevný odstín</a:t>
            </a:r>
          </a:p>
          <a:p>
            <a:pPr>
              <a:buFontTx/>
              <a:buChar char="-"/>
            </a:pPr>
            <a:endParaRPr lang="cs-CZ" sz="2400" dirty="0"/>
          </a:p>
          <a:p>
            <a:pPr>
              <a:buFontTx/>
              <a:buChar char="-"/>
            </a:pPr>
            <a:r>
              <a:rPr lang="cs-CZ" sz="2400" dirty="0"/>
              <a:t>Standardní druhy palet:  barvy železa, barvy duhy, odstíny šedi </a:t>
            </a:r>
          </a:p>
          <a:p>
            <a:pPr marL="0" indent="0" rtl="0">
              <a:buNone/>
            </a:pPr>
            <a:endParaRPr lang="cs-CZ" sz="2400" dirty="0"/>
          </a:p>
        </p:txBody>
      </p:sp>
      <p:sp>
        <p:nvSpPr>
          <p:cNvPr id="6" name="Zástupný symbol pro číslo snímku 5">
            <a:extLst>
              <a:ext uri="{FF2B5EF4-FFF2-40B4-BE49-F238E27FC236}">
                <a16:creationId xmlns:a16="http://schemas.microsoft.com/office/drawing/2014/main" xmlns="" id="{46D051DA-5DAD-43A7-A238-51C63BA59FEC}"/>
              </a:ext>
            </a:extLst>
          </p:cNvPr>
          <p:cNvSpPr>
            <a:spLocks noGrp="1"/>
          </p:cNvSpPr>
          <p:nvPr>
            <p:ph type="sldNum" sz="quarter" idx="33"/>
          </p:nvPr>
        </p:nvSpPr>
        <p:spPr/>
        <p:txBody>
          <a:bodyPr rtlCol="0"/>
          <a:lstStyle/>
          <a:p>
            <a:pPr rtl="0"/>
            <a:fld id="{19B51A1E-902D-48AF-9020-955120F399B6}" type="slidenum">
              <a:rPr lang="cs-CZ" smtClean="0"/>
              <a:pPr rtl="0"/>
              <a:t>7</a:t>
            </a:fld>
            <a:endParaRPr lang="cs-CZ" dirty="0"/>
          </a:p>
        </p:txBody>
      </p:sp>
      <p:pic>
        <p:nvPicPr>
          <p:cNvPr id="10" name="Obrázek 9">
            <a:extLst>
              <a:ext uri="{FF2B5EF4-FFF2-40B4-BE49-F238E27FC236}">
                <a16:creationId xmlns:a16="http://schemas.microsoft.com/office/drawing/2014/main" xmlns="" id="{ED6877D4-E92E-4826-9218-7676FB812F89}"/>
              </a:ext>
            </a:extLst>
          </p:cNvPr>
          <p:cNvPicPr>
            <a:picLocks noChangeAspect="1"/>
          </p:cNvPicPr>
          <p:nvPr/>
        </p:nvPicPr>
        <p:blipFill>
          <a:blip r:embed="rId3"/>
          <a:stretch>
            <a:fillRect/>
          </a:stretch>
        </p:blipFill>
        <p:spPr>
          <a:xfrm>
            <a:off x="9031957" y="66036"/>
            <a:ext cx="2198750" cy="2198750"/>
          </a:xfrm>
          <a:prstGeom prst="rect">
            <a:avLst/>
          </a:prstGeom>
        </p:spPr>
      </p:pic>
      <p:pic>
        <p:nvPicPr>
          <p:cNvPr id="12" name="Obrázek 11" descr="Obsah obrázku helma, zavřít&#10;&#10;Popis byl vytvořen automaticky">
            <a:extLst>
              <a:ext uri="{FF2B5EF4-FFF2-40B4-BE49-F238E27FC236}">
                <a16:creationId xmlns:a16="http://schemas.microsoft.com/office/drawing/2014/main" xmlns="" id="{90C0BCE3-F07E-4537-AD7B-310BDA27B755}"/>
              </a:ext>
            </a:extLst>
          </p:cNvPr>
          <p:cNvPicPr>
            <a:picLocks noChangeAspect="1"/>
          </p:cNvPicPr>
          <p:nvPr/>
        </p:nvPicPr>
        <p:blipFill>
          <a:blip r:embed="rId4"/>
          <a:stretch>
            <a:fillRect/>
          </a:stretch>
        </p:blipFill>
        <p:spPr>
          <a:xfrm>
            <a:off x="9031957" y="4549988"/>
            <a:ext cx="2198750" cy="2212578"/>
          </a:xfrm>
          <a:prstGeom prst="rect">
            <a:avLst/>
          </a:prstGeom>
        </p:spPr>
      </p:pic>
      <p:pic>
        <p:nvPicPr>
          <p:cNvPr id="15" name="Obrázek 14" descr="Obsah obrázku světlo, rozmazaný&#10;&#10;Popis byl vytvořen automaticky">
            <a:extLst>
              <a:ext uri="{FF2B5EF4-FFF2-40B4-BE49-F238E27FC236}">
                <a16:creationId xmlns:a16="http://schemas.microsoft.com/office/drawing/2014/main" xmlns="" id="{9519F426-8FEC-42C8-A850-82D10AE9D1D0}"/>
              </a:ext>
            </a:extLst>
          </p:cNvPr>
          <p:cNvPicPr>
            <a:picLocks noChangeAspect="1"/>
          </p:cNvPicPr>
          <p:nvPr/>
        </p:nvPicPr>
        <p:blipFill>
          <a:blip r:embed="rId5"/>
          <a:stretch>
            <a:fillRect/>
          </a:stretch>
        </p:blipFill>
        <p:spPr>
          <a:xfrm>
            <a:off x="9031957" y="2308012"/>
            <a:ext cx="2194169" cy="2198750"/>
          </a:xfrm>
          <a:prstGeom prst="rect">
            <a:avLst/>
          </a:prstGeom>
        </p:spPr>
      </p:pic>
    </p:spTree>
    <p:extLst>
      <p:ext uri="{BB962C8B-B14F-4D97-AF65-F5344CB8AC3E}">
        <p14:creationId xmlns:p14="http://schemas.microsoft.com/office/powerpoint/2010/main" val="55465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110835"/>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355600" y="1822231"/>
            <a:ext cx="5548400" cy="4333769"/>
          </a:xfrm>
        </p:spPr>
        <p:txBody>
          <a:bodyPr rtlCol="0"/>
          <a:lstStyle/>
          <a:p>
            <a:pPr rtl="0">
              <a:buFontTx/>
              <a:buChar char="-"/>
            </a:pPr>
            <a:r>
              <a:rPr lang="cs-CZ" sz="2400" noProof="1"/>
              <a:t>Monitoring zdravotního stavu zvířete</a:t>
            </a:r>
          </a:p>
          <a:p>
            <a:pPr rtl="0">
              <a:buFontTx/>
              <a:buChar char="-"/>
            </a:pPr>
            <a:endParaRPr lang="cs-CZ" sz="2400" noProof="1"/>
          </a:p>
          <a:p>
            <a:pPr lvl="1">
              <a:buFontTx/>
              <a:buChar char="-"/>
            </a:pPr>
            <a:r>
              <a:rPr lang="cs-CZ" sz="2200" noProof="1"/>
              <a:t>detekce zánětlivých onemocnění </a:t>
            </a:r>
          </a:p>
          <a:p>
            <a:pPr marL="266700" lvl="1" indent="0">
              <a:buNone/>
            </a:pPr>
            <a:endParaRPr lang="cs-CZ" sz="2200" noProof="1"/>
          </a:p>
          <a:p>
            <a:pPr lvl="1">
              <a:buFontTx/>
              <a:buChar char="-"/>
            </a:pPr>
            <a:r>
              <a:rPr lang="cs-CZ" sz="2200" noProof="1"/>
              <a:t>detekce přetížení svalů a šlach</a:t>
            </a:r>
          </a:p>
          <a:p>
            <a:pPr lvl="1">
              <a:buFontTx/>
              <a:buChar char="-"/>
            </a:pPr>
            <a:endParaRPr lang="cs-CZ" sz="2200" noProof="1"/>
          </a:p>
          <a:p>
            <a:pPr lvl="1">
              <a:buFontTx/>
              <a:buChar char="-"/>
            </a:pPr>
            <a:r>
              <a:rPr lang="cs-CZ" sz="2200" noProof="1"/>
              <a:t>žilní problémy či problémy s prokrvováním </a:t>
            </a:r>
          </a:p>
          <a:p>
            <a:pPr lvl="1">
              <a:buFontTx/>
              <a:buChar char="-"/>
            </a:pPr>
            <a:endParaRPr lang="cs-CZ" sz="2200" noProof="1"/>
          </a:p>
          <a:p>
            <a:pPr lvl="1">
              <a:buFontTx/>
              <a:buChar char="-"/>
            </a:pPr>
            <a:r>
              <a:rPr lang="cs-CZ" sz="2200" noProof="1"/>
              <a:t>onkologická onemocnění</a:t>
            </a:r>
          </a:p>
          <a:p>
            <a:pPr lvl="1">
              <a:buFontTx/>
              <a:buChar char="-"/>
            </a:pPr>
            <a:endParaRPr lang="cs-CZ" sz="2200"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8</a:t>
            </a:fld>
            <a:endParaRPr lang="cs-CZ" noProof="1"/>
          </a:p>
        </p:txBody>
      </p:sp>
      <p:pic>
        <p:nvPicPr>
          <p:cNvPr id="11" name="Zástupný symbol obrázku 10" descr="Obsah obrázku text, světlo&#10;&#10;Popis byl vytvořen automaticky">
            <a:extLst>
              <a:ext uri="{FF2B5EF4-FFF2-40B4-BE49-F238E27FC236}">
                <a16:creationId xmlns:a16="http://schemas.microsoft.com/office/drawing/2014/main" xmlns="" id="{A7BAC3E6-0797-49C7-A344-64ABC95F2C34}"/>
              </a:ext>
            </a:extLst>
          </p:cNvPr>
          <p:cNvPicPr>
            <a:picLocks noGrp="1" noChangeAspect="1"/>
          </p:cNvPicPr>
          <p:nvPr>
            <p:ph type="pic" sz="quarter" idx="14"/>
          </p:nvPr>
        </p:nvPicPr>
        <p:blipFill rotWithShape="1">
          <a:blip r:embed="rId3"/>
          <a:srcRect l="13513" t="1296" r="1361" b="560"/>
          <a:stretch/>
        </p:blipFill>
        <p:spPr>
          <a:xfrm>
            <a:off x="5599290" y="1174044"/>
            <a:ext cx="5402086" cy="4671171"/>
          </a:xfrm>
        </p:spPr>
      </p:pic>
      <p:sp>
        <p:nvSpPr>
          <p:cNvPr id="14" name="Zástupný symbol pro text 2">
            <a:extLst>
              <a:ext uri="{FF2B5EF4-FFF2-40B4-BE49-F238E27FC236}">
                <a16:creationId xmlns:a16="http://schemas.microsoft.com/office/drawing/2014/main" xmlns="" id="{169BB20D-7E90-4B74-A0BC-BC312AE5A9F3}"/>
              </a:ext>
            </a:extLst>
          </p:cNvPr>
          <p:cNvSpPr>
            <a:spLocks noGrp="1"/>
          </p:cNvSpPr>
          <p:nvPr>
            <p:ph type="body" sz="quarter" idx="32"/>
          </p:nvPr>
        </p:nvSpPr>
        <p:spPr>
          <a:xfrm>
            <a:off x="432000" y="1158428"/>
            <a:ext cx="5472000" cy="339709"/>
          </a:xfrm>
        </p:spPr>
        <p:txBody>
          <a:bodyPr rtlCol="0"/>
          <a:lstStyle/>
          <a:p>
            <a:pPr rtl="0"/>
            <a:r>
              <a:rPr lang="cs-CZ" sz="1600" noProof="1"/>
              <a:t>VYUŽITÍ</a:t>
            </a:r>
          </a:p>
        </p:txBody>
      </p:sp>
    </p:spTree>
    <p:extLst>
      <p:ext uri="{BB962C8B-B14F-4D97-AF65-F5344CB8AC3E}">
        <p14:creationId xmlns:p14="http://schemas.microsoft.com/office/powerpoint/2010/main" val="2539027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xmlns="" id="{3560F281-4FF6-4617-A809-AC9C15ECF18A}"/>
              </a:ext>
            </a:extLst>
          </p:cNvPr>
          <p:cNvSpPr>
            <a:spLocks noGrp="1"/>
          </p:cNvSpPr>
          <p:nvPr>
            <p:ph type="title"/>
          </p:nvPr>
        </p:nvSpPr>
        <p:spPr>
          <a:xfrm>
            <a:off x="432000" y="110835"/>
            <a:ext cx="9641640" cy="905528"/>
          </a:xfrm>
        </p:spPr>
        <p:txBody>
          <a:bodyPr rtlCol="0"/>
          <a:lstStyle/>
          <a:p>
            <a:pPr rtl="0"/>
            <a:r>
              <a:rPr lang="cs-CZ" sz="3600" noProof="1"/>
              <a:t>TERMOKAMERY VE VETERINÁRNÍ MEDICÍNĚ</a:t>
            </a:r>
          </a:p>
        </p:txBody>
      </p:sp>
      <p:sp>
        <p:nvSpPr>
          <p:cNvPr id="4" name="Zástupný symbol pro obsah 3">
            <a:extLst>
              <a:ext uri="{FF2B5EF4-FFF2-40B4-BE49-F238E27FC236}">
                <a16:creationId xmlns:a16="http://schemas.microsoft.com/office/drawing/2014/main" xmlns="" id="{D355C61F-C8F1-4977-8E1F-F16C0D9EA88C}"/>
              </a:ext>
            </a:extLst>
          </p:cNvPr>
          <p:cNvSpPr>
            <a:spLocks noGrp="1"/>
          </p:cNvSpPr>
          <p:nvPr>
            <p:ph sz="half" idx="1"/>
          </p:nvPr>
        </p:nvSpPr>
        <p:spPr>
          <a:xfrm>
            <a:off x="432000" y="1822231"/>
            <a:ext cx="6575778" cy="4333769"/>
          </a:xfrm>
        </p:spPr>
        <p:txBody>
          <a:bodyPr rtlCol="0"/>
          <a:lstStyle/>
          <a:p>
            <a:pPr lvl="1">
              <a:buFontTx/>
              <a:buChar char="-"/>
            </a:pPr>
            <a:r>
              <a:rPr lang="cs-CZ" sz="2200" noProof="1"/>
              <a:t>nejčastěji k diagnostice ortopedických onemocnění</a:t>
            </a:r>
          </a:p>
          <a:p>
            <a:pPr lvl="1">
              <a:buFontTx/>
              <a:buChar char="-"/>
            </a:pPr>
            <a:endParaRPr lang="cs-CZ" sz="2200" noProof="1"/>
          </a:p>
          <a:p>
            <a:pPr lvl="1">
              <a:buFontTx/>
              <a:buChar char="-"/>
            </a:pPr>
            <a:r>
              <a:rPr lang="cs-CZ" sz="2200" noProof="1"/>
              <a:t>fyzioterapie</a:t>
            </a:r>
          </a:p>
          <a:p>
            <a:pPr lvl="1">
              <a:buFontTx/>
              <a:buChar char="-"/>
            </a:pPr>
            <a:endParaRPr lang="cs-CZ" sz="2200" noProof="1"/>
          </a:p>
          <a:p>
            <a:pPr lvl="1">
              <a:buFontTx/>
              <a:buChar char="-"/>
            </a:pPr>
            <a:r>
              <a:rPr lang="cs-CZ" sz="2200" noProof="1"/>
              <a:t>IRT odhalí změny již 14 dní předem</a:t>
            </a:r>
          </a:p>
          <a:p>
            <a:pPr lvl="1">
              <a:buFontTx/>
              <a:buChar char="-"/>
            </a:pPr>
            <a:endParaRPr lang="cs-CZ" sz="2200" noProof="1"/>
          </a:p>
          <a:p>
            <a:pPr lvl="1">
              <a:buFontTx/>
              <a:buChar char="-"/>
            </a:pPr>
            <a:r>
              <a:rPr lang="cs-CZ" sz="2200" noProof="1"/>
              <a:t>včasná detekce laminitidy</a:t>
            </a:r>
          </a:p>
          <a:p>
            <a:pPr lvl="1">
              <a:buFontTx/>
              <a:buChar char="-"/>
            </a:pPr>
            <a:endParaRPr lang="cs-CZ" sz="2200" noProof="1"/>
          </a:p>
          <a:p>
            <a:pPr lvl="1">
              <a:buFontTx/>
              <a:buChar char="-"/>
            </a:pPr>
            <a:endParaRPr lang="cs-CZ" sz="2200" noProof="1"/>
          </a:p>
        </p:txBody>
      </p:sp>
      <p:sp>
        <p:nvSpPr>
          <p:cNvPr id="6" name="Zástupný symbol pro číslo snímku 5">
            <a:extLst>
              <a:ext uri="{FF2B5EF4-FFF2-40B4-BE49-F238E27FC236}">
                <a16:creationId xmlns:a16="http://schemas.microsoft.com/office/drawing/2014/main" xmlns="" id="{1C554D9F-1895-486E-BFBA-905BB2D29E08}"/>
              </a:ext>
            </a:extLst>
          </p:cNvPr>
          <p:cNvSpPr>
            <a:spLocks noGrp="1"/>
          </p:cNvSpPr>
          <p:nvPr>
            <p:ph type="sldNum" sz="quarter" idx="33"/>
          </p:nvPr>
        </p:nvSpPr>
        <p:spPr/>
        <p:txBody>
          <a:bodyPr rtlCol="0"/>
          <a:lstStyle/>
          <a:p>
            <a:pPr rtl="0"/>
            <a:fld id="{19B51A1E-902D-48AF-9020-955120F399B6}" type="slidenum">
              <a:rPr lang="cs-CZ" noProof="1" smtClean="0"/>
              <a:pPr rtl="0"/>
              <a:t>9</a:t>
            </a:fld>
            <a:endParaRPr lang="cs-CZ" noProof="1"/>
          </a:p>
        </p:txBody>
      </p:sp>
      <p:pic>
        <p:nvPicPr>
          <p:cNvPr id="8" name="Zástupný symbol obrázku 7" descr="Obsah obrázku text&#10;&#10;Popis byl vytvořen automaticky">
            <a:extLst>
              <a:ext uri="{FF2B5EF4-FFF2-40B4-BE49-F238E27FC236}">
                <a16:creationId xmlns:a16="http://schemas.microsoft.com/office/drawing/2014/main" xmlns="" id="{D54D87E7-B2AE-4A56-82EC-2ACA3EA7926B}"/>
              </a:ext>
            </a:extLst>
          </p:cNvPr>
          <p:cNvPicPr>
            <a:picLocks noGrp="1" noChangeAspect="1"/>
          </p:cNvPicPr>
          <p:nvPr>
            <p:ph type="pic" sz="quarter" idx="14"/>
          </p:nvPr>
        </p:nvPicPr>
        <p:blipFill>
          <a:blip r:embed="rId3"/>
          <a:srcRect l="7569" r="7569"/>
          <a:stretch>
            <a:fillRect/>
          </a:stretch>
        </p:blipFill>
        <p:spPr/>
      </p:pic>
      <p:sp>
        <p:nvSpPr>
          <p:cNvPr id="9" name="Zástupný symbol pro text 2">
            <a:extLst>
              <a:ext uri="{FF2B5EF4-FFF2-40B4-BE49-F238E27FC236}">
                <a16:creationId xmlns:a16="http://schemas.microsoft.com/office/drawing/2014/main" xmlns="" id="{46DBDC1E-9BF8-4A32-B76F-817AF045EE8E}"/>
              </a:ext>
            </a:extLst>
          </p:cNvPr>
          <p:cNvSpPr>
            <a:spLocks noGrp="1"/>
          </p:cNvSpPr>
          <p:nvPr>
            <p:ph type="body" sz="quarter" idx="32"/>
          </p:nvPr>
        </p:nvSpPr>
        <p:spPr>
          <a:xfrm>
            <a:off x="432000" y="1158428"/>
            <a:ext cx="5472000" cy="339709"/>
          </a:xfrm>
        </p:spPr>
        <p:txBody>
          <a:bodyPr rtlCol="0"/>
          <a:lstStyle/>
          <a:p>
            <a:pPr rtl="0"/>
            <a:r>
              <a:rPr lang="cs-CZ" sz="1600" noProof="1"/>
              <a:t>CHOV KONÍ</a:t>
            </a:r>
          </a:p>
        </p:txBody>
      </p:sp>
      <p:pic>
        <p:nvPicPr>
          <p:cNvPr id="14" name="Obrázek 13" descr="Obsah obrázku bezobratlí, medúza&#10;&#10;Popis byl vytvořen automaticky">
            <a:extLst>
              <a:ext uri="{FF2B5EF4-FFF2-40B4-BE49-F238E27FC236}">
                <a16:creationId xmlns:a16="http://schemas.microsoft.com/office/drawing/2014/main" xmlns="" id="{4D386C36-F663-430F-8197-97B43168F129}"/>
              </a:ext>
            </a:extLst>
          </p:cNvPr>
          <p:cNvPicPr>
            <a:picLocks noChangeAspect="1"/>
          </p:cNvPicPr>
          <p:nvPr/>
        </p:nvPicPr>
        <p:blipFill>
          <a:blip r:embed="rId4"/>
          <a:stretch>
            <a:fillRect/>
          </a:stretch>
        </p:blipFill>
        <p:spPr>
          <a:xfrm>
            <a:off x="462957" y="4643694"/>
            <a:ext cx="2150710" cy="1833643"/>
          </a:xfrm>
          <a:prstGeom prst="hexagon">
            <a:avLst/>
          </a:prstGeom>
        </p:spPr>
      </p:pic>
    </p:spTree>
    <p:extLst>
      <p:ext uri="{BB962C8B-B14F-4D97-AF65-F5344CB8AC3E}">
        <p14:creationId xmlns:p14="http://schemas.microsoft.com/office/powerpoint/2010/main" val="1158640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otiv Office">
  <a:themeElements>
    <a:clrScheme name="Custom 129">
      <a:dk1>
        <a:sysClr val="windowText" lastClr="000000"/>
      </a:dk1>
      <a:lt1>
        <a:srgbClr val="FFFFFF"/>
      </a:lt1>
      <a:dk2>
        <a:srgbClr val="3F3F3F"/>
      </a:dk2>
      <a:lt2>
        <a:srgbClr val="F2F2F2"/>
      </a:lt2>
      <a:accent1>
        <a:srgbClr val="25C6E3"/>
      </a:accent1>
      <a:accent2>
        <a:srgbClr val="E80554"/>
      </a:accent2>
      <a:accent3>
        <a:srgbClr val="A9E26F"/>
      </a:accent3>
      <a:accent4>
        <a:srgbClr val="EAD000"/>
      </a:accent4>
      <a:accent5>
        <a:srgbClr val="1A0F49"/>
      </a:accent5>
      <a:accent6>
        <a:srgbClr val="FF4A01"/>
      </a:accent6>
      <a:hlink>
        <a:srgbClr val="25C6E3"/>
      </a:hlink>
      <a:folHlink>
        <a:srgbClr val="25C6E3"/>
      </a:folHlink>
    </a:clrScheme>
    <a:fontScheme name="Custom 147">
      <a:majorFont>
        <a:latin typeface="Corbe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_19715592_TF16411253.potx" id="{6923C603-6CCF-4671-AF49-CE1EAC9EB861}" vid="{CE81E874-8241-473D-B0C1-85EDE0658BB1}"/>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9" ma:contentTypeDescription="Create a new document." ma:contentTypeScope="" ma:versionID="76e25e1730b4532ab1d5e5b131a96a5a">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d1e9281a84c4949647088091c718de3"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4F06F66-218D-4D1C-873A-158A1848B8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D8A50AA-654B-45CA-B6AD-FDA9E9535EF9}">
  <ds:schemaRefs>
    <ds:schemaRef ds:uri="http://purl.org/dc/elements/1.1/"/>
    <ds:schemaRef ds:uri="http://schemas.microsoft.com/office/infopath/2007/PartnerControls"/>
    <ds:schemaRef ds:uri="http://purl.org/dc/terms/"/>
    <ds:schemaRef ds:uri="http://schemas.microsoft.com/office/2006/metadata/properties"/>
    <ds:schemaRef ds:uri="http://www.w3.org/XML/1998/namespace"/>
    <ds:schemaRef ds:uri="http://schemas.microsoft.com/office/2006/documentManagement/types"/>
    <ds:schemaRef ds:uri="http://schemas.microsoft.com/sharepoint/v3"/>
    <ds:schemaRef ds:uri="http://purl.org/dc/dcmitype/"/>
    <ds:schemaRef ds:uri="http://schemas.openxmlformats.org/package/2006/metadata/core-properties"/>
    <ds:schemaRef ds:uri="fb0879af-3eba-417a-a55a-ffe6dcd6ca77"/>
    <ds:schemaRef ds:uri="6dc4bcd6-49db-4c07-9060-8acfc67cef9f"/>
  </ds:schemaRefs>
</ds:datastoreItem>
</file>

<file path=docProps/app.xml><?xml version="1.0" encoding="utf-8"?>
<Properties xmlns="http://schemas.openxmlformats.org/officeDocument/2006/extended-properties" xmlns:vt="http://schemas.openxmlformats.org/officeDocument/2006/docPropsVTypes">
  <Template>Geometrická prezentace</Template>
  <TotalTime>2356</TotalTime>
  <Words>1801</Words>
  <Application>Microsoft Office PowerPoint</Application>
  <PresentationFormat>Vlastní</PresentationFormat>
  <Paragraphs>262</Paragraphs>
  <Slides>21</Slides>
  <Notes>19</Notes>
  <HiddenSlides>0</HiddenSlides>
  <MMClips>0</MMClips>
  <ScaleCrop>false</ScaleCrop>
  <HeadingPairs>
    <vt:vector size="4" baseType="variant">
      <vt:variant>
        <vt:lpstr>Motiv</vt:lpstr>
      </vt:variant>
      <vt:variant>
        <vt:i4>1</vt:i4>
      </vt:variant>
      <vt:variant>
        <vt:lpstr>Nadpisy snímků</vt:lpstr>
      </vt:variant>
      <vt:variant>
        <vt:i4>21</vt:i4>
      </vt:variant>
    </vt:vector>
  </HeadingPairs>
  <TitlesOfParts>
    <vt:vector size="22" baseType="lpstr">
      <vt:lpstr>Motiv Office</vt:lpstr>
      <vt:lpstr>VYUŽITÍ    INFRAČERVENÉ TERMOGRAFIE    VE    VETERINÁRNÍ     MEDICÍNĚ</vt:lpstr>
      <vt:lpstr>Obsah práce:</vt:lpstr>
      <vt:lpstr>INFRAČERVENÉ ZÁŘENÍ</vt:lpstr>
      <vt:lpstr>SIR WILLIAM  HERSCHEL</vt:lpstr>
      <vt:lpstr>INFRAČERVENÁ TERMOGRAFIE</vt:lpstr>
      <vt:lpstr>TERMOGRAFICKÁ KAMERA</vt:lpstr>
      <vt:lpstr>TERMOGRAM</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TERMOKAMERY VE VETERINÁRNÍ MEDICÍNĚ</vt:lpstr>
      <vt:lpstr>PODĚKOVÁNÍ  </vt:lpstr>
      <vt:lpstr>Prezentace aplikace PowerPoint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Kryštof Tománek</dc:creator>
  <cp:lastModifiedBy>Pedagogický sbor</cp:lastModifiedBy>
  <cp:revision>143</cp:revision>
  <dcterms:created xsi:type="dcterms:W3CDTF">2021-12-27T20:46:03Z</dcterms:created>
  <dcterms:modified xsi:type="dcterms:W3CDTF">2022-03-07T09:47:56Z</dcterms:modified>
</cp:coreProperties>
</file>